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7" Type="http://schemas.openxmlformats.org/officeDocument/2006/relationships/viewProps" Target="viewProps.xml"/><Relationship Id="rId86" Type="http://schemas.openxmlformats.org/officeDocument/2006/relationships/tableStyles" Target="tableStyles.xml"/><Relationship Id="rId85" Type="http://schemas.openxmlformats.org/officeDocument/2006/relationships/presProps" Target="presProps.xml"/><Relationship Id="rId84" Type="http://schemas.openxmlformats.org/officeDocument/2006/relationships/slide" Target="slides/slide83.xml"/><Relationship Id="rId83" Type="http://schemas.openxmlformats.org/officeDocument/2006/relationships/slide" Target="slides/slide82.xml"/><Relationship Id="rId82" Type="http://schemas.openxmlformats.org/officeDocument/2006/relationships/slide" Target="slides/slide81.xml"/><Relationship Id="rId81" Type="http://schemas.openxmlformats.org/officeDocument/2006/relationships/slide" Target="slides/slide80.xml"/><Relationship Id="rId80" Type="http://schemas.openxmlformats.org/officeDocument/2006/relationships/slide" Target="slides/slide79.xml"/><Relationship Id="rId8" Type="http://schemas.openxmlformats.org/officeDocument/2006/relationships/slide" Target="slides/slide7.xml"/><Relationship Id="rId79" Type="http://schemas.openxmlformats.org/officeDocument/2006/relationships/slide" Target="slides/slide78.xml"/><Relationship Id="rId78" Type="http://schemas.openxmlformats.org/officeDocument/2006/relationships/slide" Target="slides/slide77.xml"/><Relationship Id="rId77" Type="http://schemas.openxmlformats.org/officeDocument/2006/relationships/slide" Target="slides/slide76.xml"/><Relationship Id="rId76" Type="http://schemas.openxmlformats.org/officeDocument/2006/relationships/slide" Target="slides/slide75.xml"/><Relationship Id="rId75" Type="http://schemas.openxmlformats.org/officeDocument/2006/relationships/slide" Target="slides/slide74.xml"/><Relationship Id="rId74" Type="http://schemas.openxmlformats.org/officeDocument/2006/relationships/slide" Target="slides/slide73.xml"/><Relationship Id="rId73" Type="http://schemas.openxmlformats.org/officeDocument/2006/relationships/slide" Target="slides/slide72.xml"/><Relationship Id="rId72" Type="http://schemas.openxmlformats.org/officeDocument/2006/relationships/slide" Target="slides/slide71.xml"/><Relationship Id="rId71" Type="http://schemas.openxmlformats.org/officeDocument/2006/relationships/slide" Target="slides/slide70.xml"/><Relationship Id="rId70" Type="http://schemas.openxmlformats.org/officeDocument/2006/relationships/slide" Target="slides/slide69.xml"/><Relationship Id="rId7" Type="http://schemas.openxmlformats.org/officeDocument/2006/relationships/slide" Target="slides/slide6.xml"/><Relationship Id="rId69" Type="http://schemas.openxmlformats.org/officeDocument/2006/relationships/slide" Target="slides/slide68.xml"/><Relationship Id="rId68" Type="http://schemas.openxmlformats.org/officeDocument/2006/relationships/slide" Target="slides/slide67.xml"/><Relationship Id="rId67" Type="http://schemas.openxmlformats.org/officeDocument/2006/relationships/slide" Target="slides/slide66.xml"/><Relationship Id="rId66" Type="http://schemas.openxmlformats.org/officeDocument/2006/relationships/slide" Target="slides/slide65.xml"/><Relationship Id="rId65" Type="http://schemas.openxmlformats.org/officeDocument/2006/relationships/slide" Target="slides/slide64.xml"/><Relationship Id="rId64" Type="http://schemas.openxmlformats.org/officeDocument/2006/relationships/slide" Target="slides/slide63.xml"/><Relationship Id="rId63" Type="http://schemas.openxmlformats.org/officeDocument/2006/relationships/slide" Target="slides/slide62.xml"/><Relationship Id="rId62" Type="http://schemas.openxmlformats.org/officeDocument/2006/relationships/slide" Target="slides/slide61.xml"/><Relationship Id="rId61" Type="http://schemas.openxmlformats.org/officeDocument/2006/relationships/slide" Target="slides/slide60.xml"/><Relationship Id="rId60" Type="http://schemas.openxmlformats.org/officeDocument/2006/relationships/slide" Target="slides/slide59.xml"/><Relationship Id="rId6" Type="http://schemas.openxmlformats.org/officeDocument/2006/relationships/slide" Target="slides/slide5.xml"/><Relationship Id="rId59" Type="http://schemas.openxmlformats.org/officeDocument/2006/relationships/slide" Target="slides/slide58.xml"/><Relationship Id="rId58" Type="http://schemas.openxmlformats.org/officeDocument/2006/relationships/slide" Target="slides/slide57.xml"/><Relationship Id="rId57" Type="http://schemas.openxmlformats.org/officeDocument/2006/relationships/slide" Target="slides/slide56.xml"/><Relationship Id="rId56" Type="http://schemas.openxmlformats.org/officeDocument/2006/relationships/slide" Target="slides/slide55.xml"/><Relationship Id="rId55" Type="http://schemas.openxmlformats.org/officeDocument/2006/relationships/slide" Target="slides/slide54.xml"/><Relationship Id="rId54" Type="http://schemas.openxmlformats.org/officeDocument/2006/relationships/slide" Target="slides/slide53.xml"/><Relationship Id="rId53" Type="http://schemas.openxmlformats.org/officeDocument/2006/relationships/slide" Target="slides/slide52.xml"/><Relationship Id="rId52" Type="http://schemas.openxmlformats.org/officeDocument/2006/relationships/slide" Target="slides/slide51.xml"/><Relationship Id="rId51" Type="http://schemas.openxmlformats.org/officeDocument/2006/relationships/slide" Target="slides/slide50.xml"/><Relationship Id="rId50" Type="http://schemas.openxmlformats.org/officeDocument/2006/relationships/slide" Target="slides/slide49.xml"/><Relationship Id="rId5" Type="http://schemas.openxmlformats.org/officeDocument/2006/relationships/slide" Target="slides/slide4.xml"/><Relationship Id="rId49" Type="http://schemas.openxmlformats.org/officeDocument/2006/relationships/slide" Target="slides/slide48.xml"/><Relationship Id="rId48" Type="http://schemas.openxmlformats.org/officeDocument/2006/relationships/slide" Target="slides/slide47.xml"/><Relationship Id="rId47" Type="http://schemas.openxmlformats.org/officeDocument/2006/relationships/slide" Target="slides/slide46.xml"/><Relationship Id="rId46" Type="http://schemas.openxmlformats.org/officeDocument/2006/relationships/slide" Target="slides/slide45.xml"/><Relationship Id="rId45" Type="http://schemas.openxmlformats.org/officeDocument/2006/relationships/slide" Target="slides/slide44.xml"/><Relationship Id="rId44" Type="http://schemas.openxmlformats.org/officeDocument/2006/relationships/slide" Target="slides/slide43.xml"/><Relationship Id="rId43" Type="http://schemas.openxmlformats.org/officeDocument/2006/relationships/slide" Target="slides/slide42.xml"/><Relationship Id="rId42" Type="http://schemas.openxmlformats.org/officeDocument/2006/relationships/slide" Target="slides/slide41.xml"/><Relationship Id="rId41" Type="http://schemas.openxmlformats.org/officeDocument/2006/relationships/slide" Target="slides/slide40.xml"/><Relationship Id="rId40" Type="http://schemas.openxmlformats.org/officeDocument/2006/relationships/slide" Target="slides/slide39.xml"/><Relationship Id="rId4" Type="http://schemas.openxmlformats.org/officeDocument/2006/relationships/slide" Target="slides/slide3.xml"/><Relationship Id="rId39" Type="http://schemas.openxmlformats.org/officeDocument/2006/relationships/slide" Target="slides/slide38.xml"/><Relationship Id="rId38" Type="http://schemas.openxmlformats.org/officeDocument/2006/relationships/slide" Target="slides/slide37.xml"/><Relationship Id="rId37" Type="http://schemas.openxmlformats.org/officeDocument/2006/relationships/slide" Target="slides/slide36.xml"/><Relationship Id="rId36" Type="http://schemas.openxmlformats.org/officeDocument/2006/relationships/slide" Target="slides/slide35.xml"/><Relationship Id="rId35" Type="http://schemas.openxmlformats.org/officeDocument/2006/relationships/slide" Target="slides/slide34.xml"/><Relationship Id="rId34" Type="http://schemas.openxmlformats.org/officeDocument/2006/relationships/slide" Target="slides/slide33.xml"/><Relationship Id="rId33" Type="http://schemas.openxmlformats.org/officeDocument/2006/relationships/slide" Target="slides/slide32.xml"/><Relationship Id="rId32" Type="http://schemas.openxmlformats.org/officeDocument/2006/relationships/slide" Target="slides/slide31.xml"/><Relationship Id="rId31" Type="http://schemas.openxmlformats.org/officeDocument/2006/relationships/slide" Target="slides/slide30.xml"/><Relationship Id="rId30" Type="http://schemas.openxmlformats.org/officeDocument/2006/relationships/slide" Target="slides/slide29.xml"/><Relationship Id="rId3" Type="http://schemas.openxmlformats.org/officeDocument/2006/relationships/slide" Target="slides/slide2.xml"/><Relationship Id="rId29" Type="http://schemas.openxmlformats.org/officeDocument/2006/relationships/slide" Target="slides/slide28.xml"/><Relationship Id="rId28" Type="http://schemas.openxmlformats.org/officeDocument/2006/relationships/slide" Target="slides/slide27.xml"/><Relationship Id="rId27" Type="http://schemas.openxmlformats.org/officeDocument/2006/relationships/slide" Target="slides/slide26.xml"/><Relationship Id="rId26" Type="http://schemas.openxmlformats.org/officeDocument/2006/relationships/slide" Target="slides/slide25.xml"/><Relationship Id="rId25" Type="http://schemas.openxmlformats.org/officeDocument/2006/relationships/slide" Target="slides/slide24.xml"/><Relationship Id="rId24" Type="http://schemas.openxmlformats.org/officeDocument/2006/relationships/slide" Target="slides/slide23.xml"/><Relationship Id="rId23" Type="http://schemas.openxmlformats.org/officeDocument/2006/relationships/slide" Target="slides/slide22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19" Type="http://schemas.openxmlformats.org/officeDocument/2006/relationships/slide" Target="slides/slide18.xml"/><Relationship Id="rId18" Type="http://schemas.openxmlformats.org/officeDocument/2006/relationships/slide" Target="slides/slide17.xml"/><Relationship Id="rId17" Type="http://schemas.openxmlformats.org/officeDocument/2006/relationships/slide" Target="slides/slide16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3" Type="http://schemas.openxmlformats.org/officeDocument/2006/relationships/image" Target="../media/image17.png"/><Relationship Id="rId12" Type="http://schemas.openxmlformats.org/officeDocument/2006/relationships/image" Target="../media/image16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24.png"/><Relationship Id="rId7" Type="http://schemas.openxmlformats.org/officeDocument/2006/relationships/image" Target="../media/image23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6" Type="http://schemas.openxmlformats.org/officeDocument/2006/relationships/image" Target="../media/image42.png"/><Relationship Id="rId25" Type="http://schemas.openxmlformats.org/officeDocument/2006/relationships/image" Target="../media/image41.png"/><Relationship Id="rId24" Type="http://schemas.openxmlformats.org/officeDocument/2006/relationships/image" Target="../media/image40.png"/><Relationship Id="rId23" Type="http://schemas.openxmlformats.org/officeDocument/2006/relationships/image" Target="../media/image39.png"/><Relationship Id="rId22" Type="http://schemas.openxmlformats.org/officeDocument/2006/relationships/image" Target="../media/image38.png"/><Relationship Id="rId21" Type="http://schemas.openxmlformats.org/officeDocument/2006/relationships/image" Target="../media/image37.png"/><Relationship Id="rId20" Type="http://schemas.openxmlformats.org/officeDocument/2006/relationships/image" Target="../media/image36.png"/><Relationship Id="rId2" Type="http://schemas.openxmlformats.org/officeDocument/2006/relationships/image" Target="../media/image18.png"/><Relationship Id="rId19" Type="http://schemas.openxmlformats.org/officeDocument/2006/relationships/image" Target="../media/image35.png"/><Relationship Id="rId18" Type="http://schemas.openxmlformats.org/officeDocument/2006/relationships/image" Target="../media/image34.png"/><Relationship Id="rId17" Type="http://schemas.openxmlformats.org/officeDocument/2006/relationships/image" Target="../media/image33.png"/><Relationship Id="rId16" Type="http://schemas.openxmlformats.org/officeDocument/2006/relationships/image" Target="../media/image32.png"/><Relationship Id="rId15" Type="http://schemas.openxmlformats.org/officeDocument/2006/relationships/image" Target="../media/image31.png"/><Relationship Id="rId14" Type="http://schemas.openxmlformats.org/officeDocument/2006/relationships/image" Target="../media/image30.png"/><Relationship Id="rId13" Type="http://schemas.openxmlformats.org/officeDocument/2006/relationships/image" Target="../media/image29.png"/><Relationship Id="rId12" Type="http://schemas.openxmlformats.org/officeDocument/2006/relationships/image" Target="../media/image28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4400" y="914400"/>
            <a:ext cx="2971799" cy="4754879"/>
          </a:xfrm>
          <a:prstGeom prst="rect">
            <a:avLst/>
          </a:prstGeom>
        </p:spPr>
      </p:pic>
      <p:sp>
        <p:nvSpPr>
          <p:cNvPr id="2" name="textbox 2"/>
          <p:cNvSpPr/>
          <p:nvPr/>
        </p:nvSpPr>
        <p:spPr>
          <a:xfrm>
            <a:off x="905891" y="6536348"/>
            <a:ext cx="5960109" cy="15220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717"/>
              </a:lnSpc>
              <a:tabLst/>
            </a:pPr>
            <a:endParaRPr lang="Arial" altLang="Arial" sz="100" dirty="0"/>
          </a:p>
          <a:p>
            <a:pPr marL="221615" algn="l" rtl="0" eaLnBrk="0">
              <a:lnSpc>
                <a:spcPct val="93000"/>
              </a:lnSpc>
              <a:tabLst/>
            </a:pPr>
            <a:r>
              <a:rPr sz="13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endParaRPr lang="Arial" altLang="Arial" sz="1300" dirty="0"/>
          </a:p>
          <a:p>
            <a:pPr algn="l" rtl="0" eaLnBrk="0">
              <a:lnSpc>
                <a:spcPct val="111000"/>
              </a:lnSpc>
              <a:tabLst/>
            </a:pPr>
            <a:endParaRPr lang="Arial" altLang="Arial" sz="1000" dirty="0"/>
          </a:p>
          <a:p>
            <a:pPr marL="22859" algn="l" rtl="0" eaLnBrk="0">
              <a:lnSpc>
                <a:spcPct val="90000"/>
              </a:lnSpc>
              <a:spcBef>
                <a:spcPts val="393"/>
              </a:spcBef>
              <a:tabLst/>
            </a:pP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Everything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3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300" kern="0" spc="-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3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300" kern="0" spc="-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</a:t>
            </a:r>
            <a:endParaRPr lang="Arial" altLang="Arial" sz="1300" dirty="0"/>
          </a:p>
          <a:p>
            <a:pPr algn="l" rtl="0" eaLnBrk="0">
              <a:lnSpc>
                <a:spcPct val="123000"/>
              </a:lnSpc>
              <a:tabLst/>
            </a:pPr>
            <a:endParaRPr lang="Arial" altLang="Arial" sz="1000" dirty="0"/>
          </a:p>
          <a:p>
            <a:pPr marL="20320" algn="l" rtl="0" eaLnBrk="0">
              <a:lnSpc>
                <a:spcPts val="930"/>
              </a:lnSpc>
              <a:spcBef>
                <a:spcPts val="363"/>
              </a:spcBef>
              <a:tabLst/>
            </a:pP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Christ****Introduction**</a:t>
            </a:r>
            <a:endParaRPr lang="Arial" altLang="Arial" sz="1200" dirty="0"/>
          </a:p>
          <a:p>
            <a:pPr marL="12700" algn="l" rtl="0" eaLnBrk="0">
              <a:lnSpc>
                <a:spcPts val="1310"/>
              </a:lnSpc>
              <a:tabLst/>
            </a:pP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Welcome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**Everything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Christ**,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comprehensive</a:t>
            </a:r>
            <a:endParaRPr lang="Arial" altLang="Arial" sz="900" dirty="0"/>
          </a:p>
          <a:p>
            <a:pPr marL="14604" algn="l" rtl="0" eaLnBrk="0">
              <a:lnSpc>
                <a:spcPct val="126000"/>
              </a:lnSpc>
              <a:spcBef>
                <a:spcPts val="96"/>
              </a:spcBef>
              <a:tabLst/>
            </a:pP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guide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written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everyone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those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just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starting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explore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Christianity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those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been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years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000" dirty="0"/>
          </a:p>
        </p:txBody>
      </p:sp>
      <p:sp>
        <p:nvSpPr>
          <p:cNvPr id="3" name="textbox 3"/>
          <p:cNvSpPr/>
          <p:nvPr/>
        </p:nvSpPr>
        <p:spPr>
          <a:xfrm>
            <a:off x="904633" y="8490381"/>
            <a:ext cx="5906134" cy="6070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21590" algn="l" rtl="0" eaLnBrk="0">
              <a:lnSpc>
                <a:spcPts val="1458"/>
              </a:lnSpc>
              <a:tabLst/>
            </a:pP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Voiceofholyspirit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Apostle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God,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written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endParaRPr lang="Arial" altLang="Arial" sz="1000" dirty="0"/>
          </a:p>
          <a:p>
            <a:pPr marL="12700" algn="l" rtl="0" eaLnBrk="0">
              <a:lnSpc>
                <a:spcPct val="126000"/>
              </a:lnSpc>
              <a:spcBef>
                <a:spcPts val="9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worldwide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presence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ead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book,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understanding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endParaRPr lang="Arial" altLang="Arial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>
          <a:xfrm>
            <a:off x="903236" y="2248966"/>
            <a:ext cx="5962650" cy="66325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23495" algn="l" rtl="0" eaLnBrk="0">
              <a:lnSpc>
                <a:spcPts val="1458"/>
              </a:lnSpc>
              <a:tabLst/>
            </a:pP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ook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cover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cover,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skip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around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000" dirty="0"/>
          </a:p>
          <a:p>
            <a:pPr marL="20320" indent="-3175" algn="l" rtl="0" eaLnBrk="0">
              <a:lnSpc>
                <a:spcPct val="126000"/>
              </a:lnSpc>
              <a:spcBef>
                <a:spcPts val="96"/>
              </a:spcBef>
              <a:tabLst/>
            </a:pP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chapters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relevant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moment.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matter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start,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lessing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endParaRPr lang="Arial" altLang="Arial" sz="1000" dirty="0"/>
          </a:p>
          <a:p>
            <a:pPr algn="l" rtl="0" eaLnBrk="0">
              <a:lnSpc>
                <a:spcPct val="137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8000"/>
              </a:lnSpc>
              <a:tabLst/>
            </a:pPr>
            <a:endParaRPr lang="Arial" altLang="Arial" sz="1000" dirty="0"/>
          </a:p>
          <a:p>
            <a:pPr marL="12700" algn="l" rtl="0" eaLnBrk="0">
              <a:lnSpc>
                <a:spcPts val="1458"/>
              </a:lnSpc>
              <a:spcBef>
                <a:spcPts val="302"/>
              </a:spcBef>
              <a:tabLst/>
            </a:pP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endParaRPr lang="Arial" altLang="Arial" sz="1000" dirty="0"/>
          </a:p>
          <a:p>
            <a:pPr algn="l" rtl="0" eaLnBrk="0">
              <a:lnSpc>
                <a:spcPct val="139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9000"/>
              </a:lnSpc>
              <a:tabLst/>
            </a:pPr>
            <a:endParaRPr lang="Arial" altLang="Arial" sz="1000" dirty="0"/>
          </a:p>
          <a:p>
            <a:pPr marL="17779" indent="-3810" algn="l" rtl="0" eaLnBrk="0">
              <a:lnSpc>
                <a:spcPct val="127000"/>
              </a:lnSpc>
              <a:spcBef>
                <a:spcPts val="302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used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variety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cover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over,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skip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around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chapters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relevant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mome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nt.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reference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guide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questions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specific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topics.</a:t>
            </a:r>
            <a:endParaRPr lang="Arial" altLang="Arial" sz="1000" dirty="0"/>
          </a:p>
          <a:p>
            <a:pPr algn="l" rtl="0" eaLnBrk="0">
              <a:lnSpc>
                <a:spcPct val="137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8000"/>
              </a:lnSpc>
              <a:tabLst/>
            </a:pPr>
            <a:endParaRPr lang="Arial" altLang="Arial" sz="1000" dirty="0"/>
          </a:p>
          <a:p>
            <a:pPr marL="22225" algn="l" rtl="0" eaLnBrk="0">
              <a:lnSpc>
                <a:spcPts val="1458"/>
              </a:lnSpc>
              <a:spcBef>
                <a:spcPts val="302"/>
              </a:spcBef>
              <a:tabLst/>
            </a:pP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effectively:</a:t>
            </a:r>
            <a:endParaRPr lang="Arial" altLang="Arial" sz="1000" dirty="0"/>
          </a:p>
          <a:p>
            <a:pPr algn="l" rtl="0" eaLnBrk="0">
              <a:lnSpc>
                <a:spcPct val="138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9000"/>
              </a:lnSpc>
              <a:tabLst/>
            </a:pPr>
            <a:endParaRPr lang="Arial" altLang="Arial" sz="1000" dirty="0"/>
          </a:p>
          <a:p>
            <a:pPr marL="12700" algn="l" rtl="0" eaLnBrk="0">
              <a:lnSpc>
                <a:spcPts val="1458"/>
              </a:lnSpc>
              <a:spcBef>
                <a:spcPts val="308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before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start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readin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g.**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mind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heart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truth.</a:t>
            </a:r>
            <a:endParaRPr lang="Arial" altLang="Arial" sz="1000" dirty="0"/>
          </a:p>
          <a:p>
            <a:pPr marL="12700" algn="l" rtl="0" eaLnBrk="0">
              <a:lnSpc>
                <a:spcPct val="126000"/>
              </a:lnSpc>
              <a:spcBef>
                <a:spcPts val="109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slowly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carefully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rush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think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reading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understandi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ng.</a:t>
            </a:r>
            <a:endParaRPr lang="Arial" altLang="Arial" sz="1000" dirty="0"/>
          </a:p>
          <a:p>
            <a:pPr marL="12700" algn="l" rtl="0" eaLnBrk="0">
              <a:lnSpc>
                <a:spcPts val="1458"/>
              </a:lnSpc>
              <a:spcBef>
                <a:spcPts val="1057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notes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remember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you've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review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later.</a:t>
            </a:r>
            <a:endParaRPr lang="Arial" altLang="Arial" sz="1000" dirty="0"/>
          </a:p>
          <a:p>
            <a:pPr marL="19684" indent="-6985" algn="l" rtl="0" eaLnBrk="0">
              <a:lnSpc>
                <a:spcPct val="126000"/>
              </a:lnSpc>
              <a:spcBef>
                <a:spcPts val="109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Discuss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understanding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Bible.</a:t>
            </a:r>
            <a:endParaRPr lang="Arial" altLang="Arial" sz="1000" dirty="0"/>
          </a:p>
          <a:p>
            <a:pPr algn="l" rtl="0" eaLnBrk="0">
              <a:lnSpc>
                <a:spcPct val="137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8000"/>
              </a:lnSpc>
              <a:tabLst/>
            </a:pPr>
            <a:endParaRPr lang="Arial" altLang="Arial" sz="1000" dirty="0"/>
          </a:p>
          <a:p>
            <a:pPr marL="12700" algn="l" rtl="0" eaLnBrk="0">
              <a:lnSpc>
                <a:spcPts val="1458"/>
              </a:lnSpc>
              <a:spcBef>
                <a:spcPts val="302"/>
              </a:spcBef>
              <a:tabLst/>
            </a:pP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Conclusion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endParaRPr lang="Arial" altLang="Arial" sz="1000" dirty="0"/>
          </a:p>
          <a:p>
            <a:pPr algn="l" rtl="0" eaLnBrk="0">
              <a:lnSpc>
                <a:spcPct val="139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9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25000"/>
              </a:lnSpc>
              <a:tabLst/>
            </a:pPr>
            <a:endParaRPr lang="Arial" altLang="Arial" sz="200" dirty="0"/>
          </a:p>
          <a:p>
            <a:pPr marL="12700" indent="10795" algn="l" rtl="0" eaLnBrk="0">
              <a:lnSpc>
                <a:spcPct val="127000"/>
              </a:lnSpc>
              <a:spcBef>
                <a:spcPts val="2"/>
              </a:spcBef>
              <a:tabLst/>
            </a:pP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ok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blessing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loves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imagine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wants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close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book,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open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heart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allow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speak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you.</a:t>
            </a:r>
            <a:endParaRPr lang="Arial" altLang="Arial" sz="1000" dirty="0"/>
          </a:p>
        </p:txBody>
      </p:sp>
      <p:sp>
        <p:nvSpPr>
          <p:cNvPr id="5" name="textbox 5"/>
          <p:cNvSpPr/>
          <p:nvPr/>
        </p:nvSpPr>
        <p:spPr>
          <a:xfrm>
            <a:off x="905052" y="1210106"/>
            <a:ext cx="5606415" cy="6032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189"/>
              </a:lnSpc>
              <a:tabLst/>
            </a:pPr>
            <a:endParaRPr lang="Arial" altLang="Arial" sz="100" dirty="0"/>
          </a:p>
          <a:p>
            <a:pPr marL="17145" indent="-4444" algn="l" rtl="0" eaLnBrk="0">
              <a:lnSpc>
                <a:spcPct val="126000"/>
              </a:lnSpc>
              <a:tabLst/>
            </a:pP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covers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wide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topics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includin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foundation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faith,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rch,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evangelism,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future,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Spirit,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prayer,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worship,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serving,</a:t>
            </a:r>
            <a:endParaRPr lang="Arial" altLang="Arial" sz="1000" dirty="0"/>
          </a:p>
          <a:p>
            <a:pPr marL="15240" algn="l" rtl="0" eaLnBrk="0">
              <a:lnSpc>
                <a:spcPts val="1458"/>
              </a:lnSpc>
              <a:spcBef>
                <a:spcPts val="57"/>
              </a:spcBef>
              <a:tabLst/>
            </a:pP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stewardship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fare,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discipleship,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apologetics,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missions,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times.</a:t>
            </a:r>
            <a:endParaRPr lang="Arial" altLang="Arial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/>
          <p:nvPr/>
        </p:nvSpPr>
        <p:spPr>
          <a:xfrm>
            <a:off x="903655" y="4442257"/>
            <a:ext cx="4565650" cy="44126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52400" algn="l" rtl="0" eaLnBrk="0">
              <a:lnSpc>
                <a:spcPts val="1458"/>
              </a:lnSpc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why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important?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roles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respo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nsibilities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members?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healthy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home?</a:t>
            </a:r>
            <a:endParaRPr lang="Arial" altLang="Arial" sz="1000" dirty="0"/>
          </a:p>
          <a:p>
            <a:pPr marL="127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**Chapter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Evangelism**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others?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ith?</a:t>
            </a:r>
            <a:endParaRPr lang="Arial" altLang="Arial" sz="1000" dirty="0"/>
          </a:p>
          <a:p>
            <a:pPr marL="12700" algn="l" rtl="0" eaLnBrk="0">
              <a:lnSpc>
                <a:spcPts val="2544"/>
              </a:lnSpc>
              <a:tabLst/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Chapter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ure**</a:t>
            </a:r>
            <a:endParaRPr lang="Arial" altLang="Arial" sz="1000" dirty="0"/>
          </a:p>
          <a:p>
            <a:pPr algn="r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does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future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world?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does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second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coming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Christ?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eternity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?</a:t>
            </a:r>
            <a:endParaRPr lang="Arial" altLang="Arial" sz="1000" dirty="0"/>
          </a:p>
          <a:p>
            <a:pPr algn="l" rtl="0" eaLnBrk="0">
              <a:lnSpc>
                <a:spcPct val="138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9000"/>
              </a:lnSpc>
              <a:tabLst/>
            </a:pPr>
            <a:endParaRPr lang="Arial" altLang="Arial" sz="1000" dirty="0"/>
          </a:p>
          <a:p>
            <a:pPr marL="12700" algn="l" rtl="0" eaLnBrk="0">
              <a:lnSpc>
                <a:spcPts val="1458"/>
              </a:lnSpc>
              <a:spcBef>
                <a:spcPts val="308"/>
              </a:spcBef>
              <a:tabLst/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Chapter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6: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rit**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Spirit?</a:t>
            </a:r>
            <a:endParaRPr lang="Arial" altLang="Arial" sz="1000" dirty="0"/>
          </a:p>
          <a:p>
            <a:pPr algn="l" rtl="0" eaLnBrk="0">
              <a:lnSpc>
                <a:spcPct val="100000"/>
              </a:lnSpc>
              <a:tabLst/>
            </a:pPr>
            <a:endParaRPr lang="Arial" altLang="Arial" sz="900" dirty="0"/>
          </a:p>
          <a:p>
            <a:pPr marL="152400" algn="l" rtl="0" eaLnBrk="0">
              <a:lnSpc>
                <a:spcPts val="1458"/>
              </a:lnSpc>
              <a:spcBef>
                <a:spcPts val="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Spirit?</a:t>
            </a:r>
            <a:endParaRPr lang="Arial" altLang="Arial" sz="1000" dirty="0"/>
          </a:p>
        </p:txBody>
      </p:sp>
      <p:sp>
        <p:nvSpPr>
          <p:cNvPr id="7" name="textbox 7"/>
          <p:cNvSpPr/>
          <p:nvPr/>
        </p:nvSpPr>
        <p:spPr>
          <a:xfrm>
            <a:off x="903655" y="934632"/>
            <a:ext cx="3650615" cy="30721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762"/>
              </a:lnSpc>
              <a:tabLst/>
            </a:pPr>
            <a:endParaRPr lang="Arial" altLang="Arial" sz="100" dirty="0"/>
          </a:p>
          <a:p>
            <a:pPr marL="15240" algn="l" rtl="0" eaLnBrk="0">
              <a:lnSpc>
                <a:spcPct val="89000"/>
              </a:lnSpc>
              <a:tabLst/>
            </a:pP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Table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contents</a:t>
            </a:r>
            <a:endParaRPr lang="Arial" altLang="Arial" sz="1400" dirty="0"/>
          </a:p>
          <a:p>
            <a:pPr algn="l" rtl="0" eaLnBrk="0">
              <a:lnSpc>
                <a:spcPct val="13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5000"/>
              </a:lnSpc>
              <a:tabLst/>
            </a:pPr>
            <a:endParaRPr lang="Arial" altLang="Arial" sz="1000" dirty="0"/>
          </a:p>
          <a:p>
            <a:pPr marL="12700" algn="l" rtl="0" eaLnBrk="0">
              <a:lnSpc>
                <a:spcPct val="91000"/>
              </a:lnSpc>
              <a:spcBef>
                <a:spcPts val="338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**Chapter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Foundation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endParaRPr lang="Arial" altLang="Arial" sz="1100" dirty="0"/>
          </a:p>
          <a:p>
            <a:pPr marL="152400" algn="l" rtl="0" eaLnBrk="0">
              <a:lnSpc>
                <a:spcPts val="1458"/>
              </a:lnSpc>
              <a:spcBef>
                <a:spcPts val="1003"/>
              </a:spcBef>
              <a:tabLst/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does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iever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Christ?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beliefs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Christianity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?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interpret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it?</a:t>
            </a:r>
            <a:endParaRPr lang="Arial" altLang="Arial" sz="1000" dirty="0"/>
          </a:p>
          <a:p>
            <a:pPr marL="127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**Chapter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endParaRPr lang="Arial" altLang="Arial" sz="1000" dirty="0"/>
          </a:p>
          <a:p>
            <a:pPr algn="r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does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God?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faith?</a:t>
            </a:r>
            <a:endParaRPr lang="Arial" altLang="Arial" sz="1000" dirty="0"/>
          </a:p>
          <a:p>
            <a:pPr algn="l" rtl="0" eaLnBrk="0">
              <a:lnSpc>
                <a:spcPct val="100000"/>
              </a:lnSpc>
              <a:tabLst/>
            </a:pPr>
            <a:endParaRPr lang="Arial" altLang="Arial" sz="900" dirty="0"/>
          </a:p>
          <a:p>
            <a:pPr marL="152400" algn="l" rtl="0" eaLnBrk="0">
              <a:lnSpc>
                <a:spcPts val="1458"/>
              </a:lnSpc>
              <a:spcBef>
                <a:spcPts val="7"/>
              </a:spcBef>
              <a:tabLst/>
            </a:pP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deal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trials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temptations?</a:t>
            </a:r>
            <a:endParaRPr lang="Arial" altLang="Arial" sz="1000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5798" y="4170398"/>
            <a:ext cx="1652769" cy="1372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/>
          <p:nvPr/>
        </p:nvSpPr>
        <p:spPr>
          <a:xfrm>
            <a:off x="903655" y="886891"/>
            <a:ext cx="5479415" cy="79679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458"/>
              </a:lnSpc>
              <a:tabLst/>
            </a:pP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Chapter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7: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why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mportant?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effectively?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prayer?</a:t>
            </a:r>
            <a:endParaRPr lang="Arial" altLang="Arial" sz="1000" dirty="0"/>
          </a:p>
          <a:p>
            <a:pPr marL="127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Chapter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8: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ship**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daily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lives?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orship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God?</a:t>
            </a:r>
            <a:endParaRPr lang="Arial" altLang="Arial" sz="1000" dirty="0"/>
          </a:p>
          <a:p>
            <a:pPr marL="12700" algn="l" rtl="0" eaLnBrk="0">
              <a:lnSpc>
                <a:spcPts val="2545"/>
              </a:lnSpc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**Chapter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9: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does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others?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unique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gifts?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reflects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Christ?</a:t>
            </a:r>
            <a:endParaRPr lang="Arial" altLang="Arial" sz="1000" dirty="0"/>
          </a:p>
          <a:p>
            <a:pPr marL="127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Chapter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10: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Stewa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rdship**</a:t>
            </a:r>
            <a:endParaRPr lang="Arial" altLang="Arial" sz="1000" dirty="0"/>
          </a:p>
          <a:p>
            <a:pPr algn="r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manage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finances,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time,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God?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sources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world?</a:t>
            </a:r>
            <a:endParaRPr lang="Arial" altLang="Arial" sz="1000" dirty="0"/>
          </a:p>
          <a:p>
            <a:pPr marL="12700" algn="l" rtl="0" eaLnBrk="0">
              <a:lnSpc>
                <a:spcPts val="2545"/>
              </a:lnSpc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**Chapter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11: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Warfare**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ual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warfare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why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important?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rs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struggling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warfare?</a:t>
            </a:r>
            <a:endParaRPr lang="Arial" altLang="Arial" sz="1000" dirty="0"/>
          </a:p>
          <a:p>
            <a:pPr marL="12700" algn="l" rtl="0" eaLnBrk="0">
              <a:lnSpc>
                <a:spcPts val="2544"/>
              </a:lnSpc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**Chapter</a:t>
            </a:r>
            <a:r>
              <a:rPr sz="10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12: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Discipleship**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sciples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Christ?</a:t>
            </a:r>
            <a:endParaRPr lang="Arial" altLang="Arial" sz="1000" dirty="0"/>
          </a:p>
          <a:p>
            <a:pPr marL="12700" algn="l" rtl="0" eaLnBrk="0">
              <a:lnSpc>
                <a:spcPts val="2545"/>
              </a:lnSpc>
              <a:tabLst/>
            </a:pP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**Chapter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13: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Apologetics*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apologe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tics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why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important?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Christ?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answer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tough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questions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Christianity?</a:t>
            </a:r>
            <a:endParaRPr lang="Arial" altLang="Arial" sz="1000" dirty="0"/>
          </a:p>
          <a:p>
            <a:pPr marL="127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**Chapter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14: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endParaRPr lang="Arial" altLang="Arial" sz="1000" dirty="0"/>
          </a:p>
          <a:p>
            <a:pPr algn="l" rtl="0" eaLnBrk="0">
              <a:lnSpc>
                <a:spcPct val="100000"/>
              </a:lnSpc>
              <a:tabLst/>
            </a:pPr>
            <a:endParaRPr lang="Arial" altLang="Arial" sz="900" dirty="0"/>
          </a:p>
          <a:p>
            <a:pPr marL="152400" algn="l" rtl="0" eaLnBrk="0">
              <a:lnSpc>
                <a:spcPts val="1458"/>
              </a:lnSpc>
              <a:spcBef>
                <a:spcPts val="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why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important?</a:t>
            </a:r>
            <a:endParaRPr lang="Arial" altLang="Arial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/>
          <p:nvPr/>
        </p:nvSpPr>
        <p:spPr>
          <a:xfrm>
            <a:off x="902233" y="4478807"/>
            <a:ext cx="5906770" cy="28416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594"/>
              </a:lnSpc>
              <a:tabLst/>
            </a:pPr>
            <a:endParaRPr lang="Arial" altLang="Arial" sz="100" dirty="0"/>
          </a:p>
          <a:p>
            <a:pPr marL="17779" indent="-2540" algn="l" rtl="0" eaLnBrk="0">
              <a:lnSpc>
                <a:spcPct val="121000"/>
              </a:lnSpc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foundation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Christianity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came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die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sins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offer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eternal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lvation.</a:t>
            </a:r>
            <a:endParaRPr lang="Arial" altLang="Arial" sz="1000" dirty="0"/>
          </a:p>
          <a:p>
            <a:pPr algn="l" rtl="0" eaLnBrk="0">
              <a:lnSpc>
                <a:spcPct val="13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5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392"/>
              </a:lnSpc>
              <a:spcBef>
                <a:spcPts val="300"/>
              </a:spcBef>
              <a:tabLst/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**Bible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foundation:**</a:t>
            </a:r>
            <a:endParaRPr lang="Arial" altLang="Arial" sz="1000" dirty="0"/>
          </a:p>
          <a:p>
            <a:pPr algn="l" rtl="0" eaLnBrk="0">
              <a:lnSpc>
                <a:spcPct val="135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5000"/>
              </a:lnSpc>
              <a:tabLst/>
            </a:pPr>
            <a:endParaRPr lang="Arial" altLang="Arial" sz="1000" dirty="0"/>
          </a:p>
          <a:p>
            <a:pPr marL="17779" indent="-3810" algn="l" rtl="0" eaLnBrk="0">
              <a:lnSpc>
                <a:spcPct val="121000"/>
              </a:lnSpc>
              <a:spcBef>
                <a:spcPts val="311"/>
              </a:spcBef>
              <a:tabLst/>
            </a:pP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John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14:6:**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said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truth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comes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except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Me.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000" dirty="0"/>
          </a:p>
          <a:p>
            <a:pPr marL="20954" indent="-6985" algn="l" rtl="0" eaLnBrk="0">
              <a:lnSpc>
                <a:spcPct val="121000"/>
              </a:lnSpc>
              <a:spcBef>
                <a:spcPts val="1046"/>
              </a:spcBef>
              <a:tabLst/>
            </a:pP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Acts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4:12:**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Nor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salvation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given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mankind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which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must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ed.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000" dirty="0"/>
          </a:p>
          <a:p>
            <a:pPr algn="l" rtl="0" eaLnBrk="0">
              <a:lnSpc>
                <a:spcPct val="108000"/>
              </a:lnSpc>
              <a:tabLst/>
            </a:pPr>
            <a:endParaRPr lang="Arial" altLang="Arial" sz="800" dirty="0"/>
          </a:p>
          <a:p>
            <a:pPr algn="l" rtl="0" eaLnBrk="0">
              <a:lnSpc>
                <a:spcPct val="7979"/>
              </a:lnSpc>
              <a:tabLst/>
            </a:pPr>
            <a:endParaRPr lang="Arial" altLang="Arial" sz="100" dirty="0"/>
          </a:p>
          <a:p>
            <a:pPr marL="12700" indent="1270" algn="l" rtl="0" eaLnBrk="0">
              <a:lnSpc>
                <a:spcPct val="121000"/>
              </a:lnSpc>
              <a:tabLst/>
            </a:pP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Romans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10:9:**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confess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mouth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,"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raised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dead,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saved.</a:t>
            </a:r>
            <a:endParaRPr lang="Arial" altLang="Arial" sz="1000" dirty="0"/>
          </a:p>
        </p:txBody>
      </p:sp>
      <p:sp>
        <p:nvSpPr>
          <p:cNvPr id="11" name="textbox 11"/>
          <p:cNvSpPr/>
          <p:nvPr/>
        </p:nvSpPr>
        <p:spPr>
          <a:xfrm>
            <a:off x="903655" y="886891"/>
            <a:ext cx="4525009" cy="1826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52400" algn="l" rtl="0" eaLnBrk="0">
              <a:lnSpc>
                <a:spcPts val="1458"/>
              </a:lnSpc>
              <a:tabLst/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involved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s?</a:t>
            </a:r>
            <a:endParaRPr lang="Arial" altLang="Arial" sz="1000" dirty="0"/>
          </a:p>
          <a:p>
            <a:pPr marL="152400" algn="l" rtl="0" eaLnBrk="0">
              <a:lnSpc>
                <a:spcPct val="86000"/>
              </a:lnSpc>
              <a:spcBef>
                <a:spcPts val="1438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ies?</a:t>
            </a:r>
            <a:endParaRPr lang="Arial" altLang="Arial" sz="1000" dirty="0"/>
          </a:p>
          <a:p>
            <a:pPr marL="12700" algn="l" rtl="0" eaLnBrk="0">
              <a:lnSpc>
                <a:spcPts val="2619"/>
              </a:lnSpc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**Chapter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15: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Times**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does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times?</a:t>
            </a:r>
            <a:endParaRPr lang="Arial" altLang="Arial" sz="1000" dirty="0"/>
          </a:p>
          <a:p>
            <a:pPr marL="1524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should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times?</a:t>
            </a:r>
            <a:endParaRPr lang="Arial" altLang="Arial" sz="1000" dirty="0"/>
          </a:p>
          <a:p>
            <a:pPr algn="l" rtl="0" eaLnBrk="0">
              <a:lnSpc>
                <a:spcPct val="100000"/>
              </a:lnSpc>
              <a:tabLst/>
            </a:pPr>
            <a:endParaRPr lang="Arial" altLang="Arial" sz="900" dirty="0"/>
          </a:p>
          <a:p>
            <a:pPr algn="r" rtl="0" eaLnBrk="0">
              <a:lnSpc>
                <a:spcPts val="1458"/>
              </a:lnSpc>
              <a:spcBef>
                <a:spcPts val="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ourselves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times?</a:t>
            </a:r>
            <a:endParaRPr lang="Arial" altLang="Arial" sz="1000" dirty="0"/>
          </a:p>
        </p:txBody>
      </p:sp>
      <p:sp>
        <p:nvSpPr>
          <p:cNvPr id="12" name="textbox 12"/>
          <p:cNvSpPr/>
          <p:nvPr/>
        </p:nvSpPr>
        <p:spPr>
          <a:xfrm>
            <a:off x="903566" y="8558682"/>
            <a:ext cx="5629275" cy="5168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392"/>
              </a:lnSpc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inspired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God.**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ultimate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authority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practice.</a:t>
            </a:r>
            <a:endParaRPr lang="Arial" altLang="Arial" sz="1000" dirty="0"/>
          </a:p>
          <a:p>
            <a:pPr algn="l" rtl="0" eaLnBrk="0">
              <a:lnSpc>
                <a:spcPct val="100000"/>
              </a:lnSpc>
              <a:tabLst/>
            </a:pPr>
            <a:endParaRPr lang="Arial" altLang="Arial" sz="900" dirty="0"/>
          </a:p>
          <a:p>
            <a:pPr marL="12700" algn="l" rtl="0" eaLnBrk="0">
              <a:lnSpc>
                <a:spcPts val="1392"/>
              </a:lnSpc>
              <a:spcBef>
                <a:spcPts val="3"/>
              </a:spcBef>
              <a:tabLst/>
            </a:pP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three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persons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endParaRPr lang="Arial" altLang="Arial" sz="1000" dirty="0"/>
          </a:p>
        </p:txBody>
      </p:sp>
      <p:sp>
        <p:nvSpPr>
          <p:cNvPr id="13" name="textbox 13"/>
          <p:cNvSpPr/>
          <p:nvPr/>
        </p:nvSpPr>
        <p:spPr>
          <a:xfrm>
            <a:off x="905700" y="7742707"/>
            <a:ext cx="5861684" cy="3937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594"/>
              </a:lnSpc>
              <a:tabLst/>
            </a:pPr>
            <a:endParaRPr lang="Arial" altLang="Arial" sz="100" dirty="0"/>
          </a:p>
          <a:p>
            <a:pPr marL="12700" indent="7620" algn="l" rtl="0" eaLnBrk="0">
              <a:lnSpc>
                <a:spcPct val="121000"/>
              </a:lnSpc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addition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belief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salvation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few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key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foundations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Christianity.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include:</a:t>
            </a:r>
            <a:endParaRPr lang="Arial" altLang="Arial" sz="1000" dirty="0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6179" y="3531106"/>
            <a:ext cx="2439151" cy="174674"/>
          </a:xfrm>
          <a:prstGeom prst="rect">
            <a:avLst/>
          </a:prstGeom>
        </p:spPr>
      </p:pic>
      <p:sp>
        <p:nvSpPr>
          <p:cNvPr id="15" name="textbox 15"/>
          <p:cNvSpPr/>
          <p:nvPr/>
        </p:nvSpPr>
        <p:spPr>
          <a:xfrm>
            <a:off x="903566" y="3850157"/>
            <a:ext cx="1889125" cy="2025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392"/>
              </a:lnSpc>
              <a:tabLst/>
            </a:pP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Chapter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Foundations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endParaRPr lang="Arial" altLang="Arial" sz="1000" dirty="0"/>
          </a:p>
        </p:txBody>
      </p:sp>
      <p:sp>
        <p:nvSpPr>
          <p:cNvPr id="16" name="textbox 16"/>
          <p:cNvSpPr/>
          <p:nvPr/>
        </p:nvSpPr>
        <p:spPr>
          <a:xfrm>
            <a:off x="903655" y="3149396"/>
            <a:ext cx="956944" cy="2108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458"/>
              </a:lnSpc>
              <a:tabLst/>
            </a:pP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Conclusion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endParaRPr lang="Arial" altLang="Arial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7"/>
          <p:cNvSpPr/>
          <p:nvPr/>
        </p:nvSpPr>
        <p:spPr>
          <a:xfrm>
            <a:off x="902233" y="887882"/>
            <a:ext cx="5927090" cy="46609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596"/>
              </a:lnSpc>
              <a:tabLst/>
            </a:pPr>
            <a:endParaRPr lang="Arial" altLang="Arial" sz="100" dirty="0"/>
          </a:p>
          <a:p>
            <a:pPr marL="19050" indent="-5080" algn="l" rtl="0" eaLnBrk="0">
              <a:lnSpc>
                <a:spcPct val="121000"/>
              </a:lnSpc>
              <a:tabLst/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Humans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created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image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sinners.**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forgiveness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grace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000" dirty="0"/>
          </a:p>
          <a:p>
            <a:pPr marL="17779" indent="-3810" algn="l" rtl="0" eaLnBrk="0">
              <a:lnSpc>
                <a:spcPct val="121000"/>
              </a:lnSpc>
              <a:spcBef>
                <a:spcPts val="1046"/>
              </a:spcBef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died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cross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pay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penalty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sins.**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rose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dead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three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later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vic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torious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death.</a:t>
            </a:r>
            <a:endParaRPr lang="Arial" altLang="Arial" sz="1000" dirty="0"/>
          </a:p>
          <a:p>
            <a:pPr marL="17779" indent="-3810" algn="l" rtl="0" eaLnBrk="0">
              <a:lnSpc>
                <a:spcPct val="121000"/>
              </a:lnSpc>
              <a:spcBef>
                <a:spcPts val="1046"/>
              </a:spcBef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Salvation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received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grace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something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earn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own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works.</a:t>
            </a:r>
            <a:endParaRPr lang="Arial" altLang="Arial" sz="1000" dirty="0"/>
          </a:p>
          <a:p>
            <a:pPr algn="l" rtl="0" eaLnBrk="0">
              <a:lnSpc>
                <a:spcPct val="13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5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392"/>
              </a:lnSpc>
              <a:spcBef>
                <a:spcPts val="300"/>
              </a:spcBef>
              <a:tabLst/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**Bible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foundations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endParaRPr lang="Arial" altLang="Arial" sz="1000" dirty="0"/>
          </a:p>
          <a:p>
            <a:pPr algn="l" rtl="0" eaLnBrk="0">
              <a:lnSpc>
                <a:spcPct val="135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5000"/>
              </a:lnSpc>
              <a:tabLst/>
            </a:pPr>
            <a:endParaRPr lang="Arial" altLang="Arial" sz="1000" dirty="0"/>
          </a:p>
          <a:p>
            <a:pPr marL="19050" indent="-5080" algn="l" rtl="0" eaLnBrk="0">
              <a:lnSpc>
                <a:spcPct val="121000"/>
              </a:lnSpc>
              <a:spcBef>
                <a:spcPts val="311"/>
              </a:spcBef>
              <a:tabLst/>
            </a:pP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**2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Timothy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3:16:**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Scripture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breathed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useful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rebuking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correcting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training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righteousnes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s,</a:t>
            </a:r>
            <a:endParaRPr lang="Arial" altLang="Arial" sz="1000" dirty="0"/>
          </a:p>
          <a:p>
            <a:pPr marL="12700" indent="1270" algn="l" rtl="0" eaLnBrk="0">
              <a:lnSpc>
                <a:spcPct val="121000"/>
              </a:lnSpc>
              <a:spcBef>
                <a:spcPts val="1046"/>
              </a:spcBef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28:19:**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Therefore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nations,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baptizing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Spirit,</a:t>
            </a:r>
            <a:endParaRPr lang="Arial" altLang="Arial" sz="1000" dirty="0"/>
          </a:p>
          <a:p>
            <a:pPr marL="13970" algn="l" rtl="0" eaLnBrk="0">
              <a:lnSpc>
                <a:spcPts val="1392"/>
              </a:lnSpc>
              <a:spcBef>
                <a:spcPts val="1053"/>
              </a:spcBef>
              <a:tabLst/>
            </a:pP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Romans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3:23:**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sinned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fall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short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glory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endParaRPr lang="Arial" altLang="Arial" sz="1000" dirty="0"/>
          </a:p>
          <a:p>
            <a:pPr marL="20954" indent="-6985" algn="l" rtl="0" eaLnBrk="0">
              <a:lnSpc>
                <a:spcPct val="121000"/>
              </a:lnSpc>
              <a:spcBef>
                <a:spcPts val="1076"/>
              </a:spcBef>
              <a:tabLst/>
            </a:pP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**2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5:21:**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had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might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become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righteousness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000" dirty="0"/>
          </a:p>
          <a:p>
            <a:pPr algn="l" rtl="0" eaLnBrk="0">
              <a:lnSpc>
                <a:spcPct val="108000"/>
              </a:lnSpc>
              <a:tabLst/>
            </a:pPr>
            <a:endParaRPr lang="Arial" altLang="Arial" sz="800" dirty="0"/>
          </a:p>
          <a:p>
            <a:pPr algn="l" rtl="0" eaLnBrk="0">
              <a:lnSpc>
                <a:spcPct val="7978"/>
              </a:lnSpc>
              <a:tabLst/>
            </a:pPr>
            <a:endParaRPr lang="Arial" altLang="Arial" sz="100" dirty="0"/>
          </a:p>
          <a:p>
            <a:pPr marL="17779" indent="-3810" algn="l" rtl="0" eaLnBrk="0">
              <a:lnSpc>
                <a:spcPct val="121000"/>
              </a:lnSpc>
              <a:tabLst/>
            </a:pP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Ephesians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2:8-9:**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grace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been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saved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000" kern="0" spc="-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—</a:t>
            </a:r>
            <a:r>
              <a:rPr sz="1000" kern="0" spc="-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own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doing;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-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—</a:t>
            </a:r>
            <a:r>
              <a:rPr sz="1000" kern="0" spc="-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works,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boast.</a:t>
            </a:r>
            <a:endParaRPr lang="Arial" altLang="Arial" sz="1000" dirty="0"/>
          </a:p>
        </p:txBody>
      </p:sp>
      <p:sp>
        <p:nvSpPr>
          <p:cNvPr id="18" name="textbox 18"/>
          <p:cNvSpPr/>
          <p:nvPr/>
        </p:nvSpPr>
        <p:spPr>
          <a:xfrm>
            <a:off x="903655" y="7071156"/>
            <a:ext cx="5939790" cy="18961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3970" algn="l" rtl="0" eaLnBrk="0">
              <a:lnSpc>
                <a:spcPts val="1458"/>
              </a:lnSpc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Savior.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endParaRPr lang="Arial" altLang="Arial" sz="1000" dirty="0"/>
          </a:p>
          <a:p>
            <a:pPr marL="19684" algn="l" rtl="0" eaLnBrk="0">
              <a:lnSpc>
                <a:spcPts val="1458"/>
              </a:lnSpc>
              <a:spcBef>
                <a:spcPts val="86"/>
              </a:spcBef>
              <a:tabLst/>
            </a:pP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believing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came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offer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endParaRPr lang="Arial" altLang="Arial" sz="1000" dirty="0"/>
          </a:p>
          <a:p>
            <a:pPr marL="16509" algn="l" rtl="0" eaLnBrk="0">
              <a:lnSpc>
                <a:spcPts val="1458"/>
              </a:lnSpc>
              <a:spcBef>
                <a:spcPts val="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eternal</a:t>
            </a:r>
            <a:r>
              <a:rPr sz="10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life.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following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living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accordance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will.</a:t>
            </a:r>
            <a:endParaRPr lang="Arial" altLang="Arial" sz="1000" dirty="0"/>
          </a:p>
          <a:p>
            <a:pPr algn="l" rtl="0" eaLnBrk="0">
              <a:lnSpc>
                <a:spcPct val="138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9000"/>
              </a:lnSpc>
              <a:tabLst/>
            </a:pPr>
            <a:endParaRPr lang="Arial" altLang="Arial" sz="1000" dirty="0"/>
          </a:p>
          <a:p>
            <a:pPr marL="22225" algn="l" rtl="0" eaLnBrk="0">
              <a:lnSpc>
                <a:spcPts val="1458"/>
              </a:lnSpc>
              <a:spcBef>
                <a:spcPts val="308"/>
              </a:spcBef>
              <a:tabLst/>
            </a:pP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definition:</a:t>
            </a:r>
            <a:endParaRPr lang="Arial" altLang="Arial" sz="1000" dirty="0"/>
          </a:p>
          <a:p>
            <a:pPr algn="l" rtl="0" eaLnBrk="0">
              <a:lnSpc>
                <a:spcPct val="138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9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28000"/>
              </a:lnSpc>
              <a:tabLst/>
            </a:pPr>
            <a:endParaRPr lang="Arial" altLang="Arial" sz="200" dirty="0"/>
          </a:p>
          <a:p>
            <a:pPr marL="12700" algn="l" rtl="0" eaLnBrk="0">
              <a:lnSpc>
                <a:spcPts val="1458"/>
              </a:lnSpc>
              <a:spcBef>
                <a:spcPts val="1"/>
              </a:spcBef>
              <a:tabLst/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John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3:16:**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loved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gave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whoev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</a:t>
            </a:r>
            <a:endParaRPr lang="Arial" altLang="Arial" sz="1000" dirty="0"/>
          </a:p>
        </p:txBody>
      </p:sp>
      <p:sp>
        <p:nvSpPr>
          <p:cNvPr id="19" name="textbox 19"/>
          <p:cNvSpPr/>
          <p:nvPr/>
        </p:nvSpPr>
        <p:spPr>
          <a:xfrm>
            <a:off x="902233" y="5971057"/>
            <a:ext cx="5749290" cy="5772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594"/>
              </a:lnSpc>
              <a:tabLst/>
            </a:pPr>
            <a:endParaRPr lang="Arial" altLang="Arial" sz="100" dirty="0"/>
          </a:p>
          <a:p>
            <a:pPr marL="12700" indent="2540" algn="l" rtl="0" eaLnBrk="0">
              <a:lnSpc>
                <a:spcPct val="121000"/>
              </a:lnSpc>
              <a:tabLst/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just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few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key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foundations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Christianity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truths.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foundations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endParaRPr lang="Arial" altLang="Arial" sz="1000" dirty="0"/>
          </a:p>
          <a:p>
            <a:pPr marL="17779" algn="l" rtl="0" eaLnBrk="0">
              <a:lnSpc>
                <a:spcPts val="1392"/>
              </a:lnSpc>
              <a:spcBef>
                <a:spcPts val="53"/>
              </a:spcBef>
              <a:tabLst/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essential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strong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lasting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endParaRPr lang="Arial" altLang="Arial" sz="1000" dirty="0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1683" y="6721871"/>
            <a:ext cx="4809975" cy="16033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1"/>
          <p:cNvSpPr/>
          <p:nvPr/>
        </p:nvSpPr>
        <p:spPr>
          <a:xfrm>
            <a:off x="902258" y="2572181"/>
            <a:ext cx="5964554" cy="33851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812"/>
              </a:lnSpc>
              <a:tabLst/>
            </a:pPr>
            <a:endParaRPr lang="Arial" altLang="Arial" sz="100" dirty="0"/>
          </a:p>
          <a:p>
            <a:pPr marL="14604" algn="l" rtl="0" eaLnBrk="0">
              <a:lnSpc>
                <a:spcPct val="127000"/>
              </a:lnSpc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family.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personal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forgiveness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hope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future,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knowing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spend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eternity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endParaRPr lang="Arial" altLang="Arial" sz="1000" dirty="0"/>
          </a:p>
          <a:p>
            <a:pPr algn="l" rtl="0" eaLnBrk="0">
              <a:lnSpc>
                <a:spcPct val="137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8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458"/>
              </a:lnSpc>
              <a:spcBef>
                <a:spcPts val="302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interested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becoming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Christ,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do:</a:t>
            </a:r>
            <a:endParaRPr lang="Arial" altLang="Arial" sz="1000" dirty="0"/>
          </a:p>
          <a:p>
            <a:pPr algn="l" rtl="0" eaLnBrk="0">
              <a:lnSpc>
                <a:spcPct val="138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9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458"/>
              </a:lnSpc>
              <a:spcBef>
                <a:spcPts val="308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forgiveness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sins.</a:t>
            </a:r>
            <a:endParaRPr lang="Arial" altLang="Arial" sz="1000" dirty="0"/>
          </a:p>
          <a:p>
            <a:pPr marL="12700" indent="1270" algn="l" rtl="0" eaLnBrk="0">
              <a:lnSpc>
                <a:spcPct val="135000"/>
              </a:lnSpc>
              <a:spcBef>
                <a:spcPts val="1079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Confess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mouth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esus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raised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dead.</a:t>
            </a:r>
            <a:endParaRPr lang="Arial" altLang="Arial" sz="1000" dirty="0"/>
          </a:p>
          <a:p>
            <a:pPr marL="13970" algn="l" rtl="0" eaLnBrk="0">
              <a:lnSpc>
                <a:spcPts val="1458"/>
              </a:lnSpc>
              <a:spcBef>
                <a:spcPts val="858"/>
              </a:spcBef>
              <a:tabLst/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Repent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turn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endParaRPr lang="Arial" altLang="Arial" sz="1000" dirty="0"/>
          </a:p>
          <a:p>
            <a:pPr marL="1397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baptized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Father,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Son,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Spirit.</a:t>
            </a:r>
            <a:endParaRPr lang="Arial" altLang="Arial" sz="1000" dirty="0"/>
          </a:p>
          <a:p>
            <a:pPr algn="l" rtl="0" eaLnBrk="0">
              <a:lnSpc>
                <a:spcPct val="100000"/>
              </a:lnSpc>
              <a:tabLst/>
            </a:pPr>
            <a:endParaRPr lang="Arial" altLang="Arial" sz="900" dirty="0"/>
          </a:p>
          <a:p>
            <a:pPr marL="13970" algn="l" rtl="0" eaLnBrk="0">
              <a:lnSpc>
                <a:spcPts val="1458"/>
              </a:lnSpc>
              <a:spcBef>
                <a:spcPts val="7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Join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start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growing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endParaRPr lang="Arial" altLang="Arial" sz="1000" dirty="0"/>
          </a:p>
        </p:txBody>
      </p:sp>
      <p:sp>
        <p:nvSpPr>
          <p:cNvPr id="22" name="textbox 22"/>
          <p:cNvSpPr/>
          <p:nvPr/>
        </p:nvSpPr>
        <p:spPr>
          <a:xfrm>
            <a:off x="903655" y="886891"/>
            <a:ext cx="5948045" cy="12534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9684" algn="l" rtl="0" eaLnBrk="0">
              <a:lnSpc>
                <a:spcPts val="1458"/>
              </a:lnSpc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perish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eternal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life.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000" dirty="0"/>
          </a:p>
          <a:p>
            <a:pPr marL="20320" indent="-7620" algn="l" rtl="0" eaLnBrk="0">
              <a:lnSpc>
                <a:spcPct val="126000"/>
              </a:lnSpc>
              <a:spcBef>
                <a:spcPts val="1096"/>
              </a:spcBef>
              <a:tabLst/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Romans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10:9:**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confess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mouth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raised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dead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ved.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000" dirty="0"/>
          </a:p>
          <a:p>
            <a:pPr algn="l" rtl="0" eaLnBrk="0">
              <a:lnSpc>
                <a:spcPct val="111000"/>
              </a:lnSpc>
              <a:tabLst/>
            </a:pPr>
            <a:endParaRPr lang="Arial" altLang="Arial" sz="800" dirty="0"/>
          </a:p>
          <a:p>
            <a:pPr marL="15875" indent="-3810" algn="l" rtl="0" eaLnBrk="0">
              <a:lnSpc>
                <a:spcPct val="126000"/>
              </a:lnSpc>
              <a:spcBef>
                <a:spcPts val="1"/>
              </a:spcBef>
              <a:tabLst/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Ephesians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2:8-9:**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grace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been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saved,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000" kern="0" spc="-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—</a:t>
            </a:r>
            <a:r>
              <a:rPr sz="1000" kern="0" spc="-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own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doing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-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—</a:t>
            </a:r>
            <a:r>
              <a:rPr sz="1000" kern="0" spc="-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s,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boast.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000" dirty="0"/>
          </a:p>
        </p:txBody>
      </p:sp>
      <p:sp>
        <p:nvSpPr>
          <p:cNvPr id="23" name="textbox 23"/>
          <p:cNvSpPr/>
          <p:nvPr/>
        </p:nvSpPr>
        <p:spPr>
          <a:xfrm>
            <a:off x="903655" y="8096046"/>
            <a:ext cx="5890259" cy="10534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194"/>
              </a:lnSpc>
              <a:tabLst/>
            </a:pPr>
            <a:endParaRPr lang="Arial" altLang="Arial" sz="100" dirty="0"/>
          </a:p>
          <a:p>
            <a:pPr marL="19050" indent="-6985" algn="l" rtl="0" eaLnBrk="0">
              <a:lnSpc>
                <a:spcPct val="126000"/>
              </a:lnSpc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inspired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God.**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ultimate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authority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practice.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(2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Timothy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3:16-17)</a:t>
            </a:r>
            <a:endParaRPr lang="Arial" altLang="Arial" sz="1000" dirty="0"/>
          </a:p>
          <a:p>
            <a:pPr marL="12700" algn="l" rtl="0" eaLnBrk="0">
              <a:lnSpc>
                <a:spcPts val="1458"/>
              </a:lnSpc>
              <a:spcBef>
                <a:spcPts val="1057"/>
              </a:spcBef>
              <a:tabLst/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three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persons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Spirit.**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(Matthew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28:19)</a:t>
            </a:r>
            <a:endParaRPr lang="Arial" altLang="Arial" sz="1000" dirty="0"/>
          </a:p>
          <a:p>
            <a:pPr algn="l" rtl="0" eaLnBrk="0">
              <a:lnSpc>
                <a:spcPct val="100000"/>
              </a:lnSpc>
              <a:tabLst/>
            </a:pPr>
            <a:endParaRPr lang="Arial" altLang="Arial" sz="900" dirty="0"/>
          </a:p>
          <a:p>
            <a:pPr marL="12700" algn="l" rtl="0" eaLnBrk="0">
              <a:lnSpc>
                <a:spcPts val="1458"/>
              </a:lnSpc>
              <a:spcBef>
                <a:spcPts val="7"/>
              </a:spcBef>
              <a:tabLst/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Humans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created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image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sinners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endParaRPr lang="Arial" altLang="Arial" sz="1000" dirty="0"/>
          </a:p>
        </p:txBody>
      </p:sp>
      <p:sp>
        <p:nvSpPr>
          <p:cNvPr id="24" name="textbox 24"/>
          <p:cNvSpPr/>
          <p:nvPr/>
        </p:nvSpPr>
        <p:spPr>
          <a:xfrm>
            <a:off x="905052" y="7253402"/>
            <a:ext cx="5871209" cy="4362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808"/>
              </a:lnSpc>
              <a:tabLst/>
            </a:pPr>
            <a:endParaRPr lang="Arial" altLang="Arial" sz="100" dirty="0"/>
          </a:p>
          <a:p>
            <a:pPr marL="18415" indent="-5714" algn="l" rtl="0" eaLnBrk="0">
              <a:lnSpc>
                <a:spcPct val="135000"/>
              </a:lnSpc>
              <a:tabLst/>
            </a:pP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beliefs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Christianity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based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apostles,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recorded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e.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beliefs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include:</a:t>
            </a:r>
            <a:endParaRPr lang="Arial" altLang="Arial" sz="1000" dirty="0"/>
          </a:p>
        </p:txBody>
      </p:sp>
      <p:sp>
        <p:nvSpPr>
          <p:cNvPr id="25" name="textbox 25"/>
          <p:cNvSpPr/>
          <p:nvPr/>
        </p:nvSpPr>
        <p:spPr>
          <a:xfrm>
            <a:off x="911339" y="6392977"/>
            <a:ext cx="5842000" cy="4108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183"/>
              </a:lnSpc>
              <a:tabLst/>
            </a:pPr>
            <a:endParaRPr lang="Arial" altLang="Arial" sz="100" dirty="0"/>
          </a:p>
          <a:p>
            <a:pPr marL="12700" indent="2540" algn="l" rtl="0" eaLnBrk="0">
              <a:lnSpc>
                <a:spcPct val="126000"/>
              </a:lnSpc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creation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ist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Jesus.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hope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never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again.</a:t>
            </a:r>
            <a:endParaRPr lang="Arial" altLang="Arial" sz="1000" dirty="0"/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4025" y="6965002"/>
            <a:ext cx="2891519" cy="15284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7"/>
          <p:cNvSpPr/>
          <p:nvPr/>
        </p:nvSpPr>
        <p:spPr>
          <a:xfrm>
            <a:off x="903655" y="3414827"/>
            <a:ext cx="5810250" cy="15767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186"/>
              </a:lnSpc>
              <a:tabLst/>
            </a:pPr>
            <a:endParaRPr lang="Arial" altLang="Arial" sz="100" dirty="0"/>
          </a:p>
          <a:p>
            <a:pPr marL="22225" indent="-9525" algn="l" rtl="0" eaLnBrk="0">
              <a:lnSpc>
                <a:spcPct val="126000"/>
              </a:lnSpc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resurrection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foundation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aith.**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15:14)</a:t>
            </a:r>
            <a:endParaRPr lang="Arial" altLang="Arial" sz="1000" dirty="0"/>
          </a:p>
          <a:p>
            <a:pPr marL="12700" algn="l" rtl="0" eaLnBrk="0">
              <a:lnSpc>
                <a:spcPts val="1458"/>
              </a:lnSpc>
              <a:spcBef>
                <a:spcPts val="1057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vation.**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(John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14:6)</a:t>
            </a:r>
            <a:endParaRPr lang="Arial" altLang="Arial" sz="1000" dirty="0"/>
          </a:p>
          <a:p>
            <a:pPr marL="12700" algn="l" rtl="0" eaLnBrk="0">
              <a:lnSpc>
                <a:spcPts val="1458"/>
              </a:lnSpc>
              <a:spcBef>
                <a:spcPts val="108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**The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indwells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empowers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life.**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(Acts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1:8)</a:t>
            </a:r>
            <a:endParaRPr lang="Arial" altLang="Arial" sz="1000" dirty="0"/>
          </a:p>
          <a:p>
            <a:pPr algn="l" rtl="0" eaLnBrk="0">
              <a:lnSpc>
                <a:spcPct val="101000"/>
              </a:lnSpc>
              <a:tabLst/>
            </a:pPr>
            <a:endParaRPr lang="Arial" altLang="Arial" sz="900" dirty="0"/>
          </a:p>
          <a:p>
            <a:pPr marL="17145" indent="-5080" algn="l" rtl="0" eaLnBrk="0">
              <a:lnSpc>
                <a:spcPct val="126000"/>
              </a:lnSpc>
              <a:spcBef>
                <a:spcPts val="5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hes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final</a:t>
            </a:r>
            <a:r>
              <a:rPr sz="10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judgment,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judged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according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deeds.**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(Revelation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20:11-15)</a:t>
            </a:r>
            <a:endParaRPr lang="Arial" altLang="Arial" sz="1000" dirty="0"/>
          </a:p>
        </p:txBody>
      </p:sp>
      <p:sp>
        <p:nvSpPr>
          <p:cNvPr id="28" name="textbox 28"/>
          <p:cNvSpPr/>
          <p:nvPr/>
        </p:nvSpPr>
        <p:spPr>
          <a:xfrm>
            <a:off x="903655" y="886891"/>
            <a:ext cx="5922009" cy="12534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4604" algn="l" rtl="0" eaLnBrk="0">
              <a:lnSpc>
                <a:spcPts val="1458"/>
              </a:lnSpc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forgiveness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grace.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(Romans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3:23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lang="Arial" altLang="Arial" sz="1000" dirty="0"/>
          </a:p>
          <a:p>
            <a:pPr marL="17145" indent="-4444" algn="l" rtl="0" eaLnBrk="0">
              <a:lnSpc>
                <a:spcPct val="126000"/>
              </a:lnSpc>
              <a:spcBef>
                <a:spcPts val="1096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died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cross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pay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penalty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sins.**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rose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dead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three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later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victorious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death.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15:3-4)</a:t>
            </a:r>
            <a:endParaRPr lang="Arial" altLang="Arial" sz="1000" dirty="0"/>
          </a:p>
          <a:p>
            <a:pPr algn="l" rtl="0" eaLnBrk="0">
              <a:lnSpc>
                <a:spcPct val="111000"/>
              </a:lnSpc>
              <a:tabLst/>
            </a:pPr>
            <a:endParaRPr lang="Arial" altLang="Arial" sz="800" dirty="0"/>
          </a:p>
          <a:p>
            <a:pPr marL="17145" indent="-4444" algn="l" rtl="0" eaLnBrk="0">
              <a:lnSpc>
                <a:spcPct val="126000"/>
              </a:lnSpc>
              <a:spcBef>
                <a:spcPts val="1"/>
              </a:spcBef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Salvation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received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grace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Christ.**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something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earn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own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works.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(Ephesians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2:8-9)</a:t>
            </a:r>
            <a:endParaRPr lang="Arial" altLang="Arial" sz="1000" dirty="0"/>
          </a:p>
        </p:txBody>
      </p:sp>
      <p:sp>
        <p:nvSpPr>
          <p:cNvPr id="29" name="textbox 29"/>
          <p:cNvSpPr/>
          <p:nvPr/>
        </p:nvSpPr>
        <p:spPr>
          <a:xfrm>
            <a:off x="902258" y="5423332"/>
            <a:ext cx="5923915" cy="6070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5240" algn="l" rtl="0" eaLnBrk="0">
              <a:lnSpc>
                <a:spcPts val="1458"/>
              </a:lnSpc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0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just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few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beliefs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Christianity.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endParaRPr lang="Arial" altLang="Arial" sz="1000" dirty="0"/>
          </a:p>
          <a:p>
            <a:pPr marL="15875" indent="-3175" algn="l" rtl="0" eaLnBrk="0">
              <a:lnSpc>
                <a:spcPct val="126000"/>
              </a:lnSpc>
              <a:spcBef>
                <a:spcPts val="96"/>
              </a:spcBef>
              <a:tabLst/>
            </a:pP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truths.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beliefs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essential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trong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lasting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endParaRPr lang="Arial" altLang="Arial" sz="1000" dirty="0"/>
          </a:p>
        </p:txBody>
      </p:sp>
      <p:sp>
        <p:nvSpPr>
          <p:cNvPr id="30" name="textbox 30"/>
          <p:cNvSpPr/>
          <p:nvPr/>
        </p:nvSpPr>
        <p:spPr>
          <a:xfrm>
            <a:off x="902258" y="2572181"/>
            <a:ext cx="5955029" cy="4108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189"/>
              </a:lnSpc>
              <a:tabLst/>
            </a:pPr>
            <a:endParaRPr lang="Arial" altLang="Arial" sz="100" dirty="0"/>
          </a:p>
          <a:p>
            <a:pPr marL="12700" indent="11429" algn="l" rtl="0" eaLnBrk="0">
              <a:lnSpc>
                <a:spcPct val="126000"/>
              </a:lnSpc>
              <a:tabLst/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addition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core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beliefs,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beliefs,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such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following:</a:t>
            </a:r>
            <a:endParaRPr lang="Arial" altLang="Arial" sz="1000" dirty="0"/>
          </a:p>
        </p:txBody>
      </p:sp>
      <p:pic>
        <p:nvPicPr>
          <p:cNvPr id="31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7810" y="6529895"/>
            <a:ext cx="5907834" cy="140109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16651" y="8157398"/>
            <a:ext cx="5924234" cy="139427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17810" y="7961185"/>
            <a:ext cx="5778766" cy="138676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23949" y="7118539"/>
            <a:ext cx="5666485" cy="139427"/>
          </a:xfrm>
          <a:prstGeom prst="rect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5927" y="6727542"/>
            <a:ext cx="5521756" cy="137244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917810" y="6922325"/>
            <a:ext cx="5375069" cy="140109"/>
          </a:xfrm>
          <a:prstGeom prst="rect">
            <a:avLst/>
          </a:prstGeom>
        </p:spPr>
      </p:pic>
      <p:pic>
        <p:nvPicPr>
          <p:cNvPr id="37" name="picture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16651" y="8355047"/>
            <a:ext cx="5394337" cy="138676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921835" y="7314755"/>
            <a:ext cx="5300288" cy="139427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923745" y="8580866"/>
            <a:ext cx="5891740" cy="108390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077090" y="8549830"/>
            <a:ext cx="5087494" cy="111664"/>
          </a:xfrm>
          <a:prstGeom prst="rect">
            <a:avLst/>
          </a:prstGeom>
        </p:spPr>
      </p:pic>
      <p:pic>
        <p:nvPicPr>
          <p:cNvPr id="41" name="picture 4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915925" y="6193135"/>
            <a:ext cx="3148694" cy="149721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3383760" y="7316187"/>
            <a:ext cx="51705" cy="108867"/>
          </a:xfrm>
          <a:prstGeom prst="rect">
            <a:avLst/>
          </a:prstGeom>
        </p:spPr>
      </p:pic>
      <p:sp>
        <p:nvSpPr>
          <p:cNvPr id="43" name="rect"/>
          <p:cNvSpPr/>
          <p:nvPr/>
        </p:nvSpPr>
        <p:spPr>
          <a:xfrm>
            <a:off x="3399044" y="8641030"/>
            <a:ext cx="24010" cy="39461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4" name="rect"/>
          <p:cNvSpPr/>
          <p:nvPr/>
        </p:nvSpPr>
        <p:spPr>
          <a:xfrm>
            <a:off x="6827817" y="8641712"/>
            <a:ext cx="19780" cy="19236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5798" y="1906459"/>
            <a:ext cx="5917938" cy="140109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15013" y="5151472"/>
            <a:ext cx="5929681" cy="138676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15798" y="5669470"/>
            <a:ext cx="5844500" cy="140109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15798" y="4434395"/>
            <a:ext cx="5812114" cy="140109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0743" y="6708330"/>
            <a:ext cx="5808381" cy="140109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926882" y="7550975"/>
            <a:ext cx="5744688" cy="140109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26882" y="6513548"/>
            <a:ext cx="5814942" cy="137994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924018" y="7747190"/>
            <a:ext cx="5765711" cy="138676"/>
          </a:xfrm>
          <a:prstGeom prst="rect">
            <a:avLst/>
          </a:prstGeom>
        </p:spPr>
      </p:pic>
      <p:pic>
        <p:nvPicPr>
          <p:cNvPr id="53" name="picture 5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925927" y="3787964"/>
            <a:ext cx="5644763" cy="140109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915798" y="2945320"/>
            <a:ext cx="5636136" cy="140109"/>
          </a:xfrm>
          <a:prstGeom prst="rect">
            <a:avLst/>
          </a:prstGeom>
        </p:spPr>
      </p:pic>
      <p:pic>
        <p:nvPicPr>
          <p:cNvPr id="55" name="picture 5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915798" y="2425889"/>
            <a:ext cx="5447431" cy="140109"/>
          </a:xfrm>
          <a:prstGeom prst="rect">
            <a:avLst/>
          </a:prstGeom>
        </p:spPr>
      </p:pic>
      <p:pic>
        <p:nvPicPr>
          <p:cNvPr id="56" name="picture 5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915798" y="4953825"/>
            <a:ext cx="5808072" cy="130661"/>
          </a:xfrm>
          <a:prstGeom prst="rect">
            <a:avLst/>
          </a:prstGeom>
        </p:spPr>
      </p:pic>
      <p:pic>
        <p:nvPicPr>
          <p:cNvPr id="57" name="picture 5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915798" y="1583245"/>
            <a:ext cx="5350774" cy="140109"/>
          </a:xfrm>
          <a:prstGeom prst="rect">
            <a:avLst/>
          </a:prstGeom>
        </p:spPr>
      </p:pic>
      <p:pic>
        <p:nvPicPr>
          <p:cNvPr id="58" name="picture 5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920880" y="4630609"/>
            <a:ext cx="4669418" cy="140109"/>
          </a:xfrm>
          <a:prstGeom prst="rect">
            <a:avLst/>
          </a:prstGeom>
        </p:spPr>
      </p:pic>
      <p:pic>
        <p:nvPicPr>
          <p:cNvPr id="59" name="picture 5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916433" y="8277443"/>
            <a:ext cx="2968485" cy="201711"/>
          </a:xfrm>
          <a:prstGeom prst="rect">
            <a:avLst/>
          </a:prstGeom>
        </p:spPr>
      </p:pic>
      <p:pic>
        <p:nvPicPr>
          <p:cNvPr id="60" name="picture 6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921835" y="7944838"/>
            <a:ext cx="3589599" cy="138676"/>
          </a:xfrm>
          <a:prstGeom prst="rect">
            <a:avLst/>
          </a:prstGeom>
        </p:spPr>
      </p:pic>
      <p:pic>
        <p:nvPicPr>
          <p:cNvPr id="61" name="picture 6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920743" y="2623537"/>
            <a:ext cx="3250330" cy="138676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903833" y="8628102"/>
            <a:ext cx="2205989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Chapter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endParaRPr lang="Arial" altLang="Arial" sz="1100" dirty="0"/>
          </a:p>
        </p:txBody>
      </p:sp>
      <p:pic>
        <p:nvPicPr>
          <p:cNvPr id="63" name="picture 6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915048" y="2102675"/>
            <a:ext cx="3056001" cy="140109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925927" y="936814"/>
            <a:ext cx="2777738" cy="139427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915048" y="3141535"/>
            <a:ext cx="1998726" cy="140109"/>
          </a:xfrm>
          <a:prstGeom prst="rect">
            <a:avLst/>
          </a:prstGeom>
        </p:spPr>
      </p:pic>
      <p:pic>
        <p:nvPicPr>
          <p:cNvPr id="66" name="picture 6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924086" y="5346255"/>
            <a:ext cx="1640438" cy="111664"/>
          </a:xfrm>
          <a:prstGeom prst="rect">
            <a:avLst/>
          </a:prstGeom>
        </p:spPr>
      </p:pic>
      <p:pic>
        <p:nvPicPr>
          <p:cNvPr id="67" name="picture 6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923881" y="5867117"/>
            <a:ext cx="700207" cy="110232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918560" y="6904545"/>
            <a:ext cx="404538" cy="111664"/>
          </a:xfrm>
          <a:prstGeom prst="rect">
            <a:avLst/>
          </a:prstGeom>
        </p:spPr>
      </p:pic>
      <p:pic>
        <p:nvPicPr>
          <p:cNvPr id="69" name="picture 6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3419955" y="2427322"/>
            <a:ext cx="51705" cy="108867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4314035" y="5670902"/>
            <a:ext cx="51705" cy="108867"/>
          </a:xfrm>
          <a:prstGeom prst="rect">
            <a:avLst/>
          </a:prstGeom>
        </p:spPr>
      </p:pic>
      <p:sp>
        <p:nvSpPr>
          <p:cNvPr id="71" name="rect"/>
          <p:cNvSpPr/>
          <p:nvPr/>
        </p:nvSpPr>
        <p:spPr>
          <a:xfrm>
            <a:off x="2960216" y="6513548"/>
            <a:ext cx="51705" cy="108867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2" name="rect"/>
          <p:cNvSpPr/>
          <p:nvPr/>
        </p:nvSpPr>
        <p:spPr>
          <a:xfrm>
            <a:off x="1147554" y="2104108"/>
            <a:ext cx="14324" cy="36698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3"/>
          <p:cNvSpPr/>
          <p:nvPr/>
        </p:nvSpPr>
        <p:spPr>
          <a:xfrm>
            <a:off x="902309" y="4811116"/>
            <a:ext cx="5921375" cy="33439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4"/>
              </a:lnSpc>
              <a:tabLst/>
            </a:pPr>
            <a:endParaRPr lang="Arial" altLang="Arial" sz="100" dirty="0"/>
          </a:p>
          <a:p>
            <a:pPr marL="12700" indent="2540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challenges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trials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confident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ugh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difficulty.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provide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encouragement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2859" indent="-8889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**Romans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8:28:*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those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been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called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purpose.</a:t>
            </a:r>
            <a:endParaRPr lang="Arial" altLang="Arial" sz="1100" dirty="0"/>
          </a:p>
          <a:p>
            <a:pPr marL="21590" indent="-7620" algn="l" rtl="0" eaLnBrk="0">
              <a:lnSpc>
                <a:spcPct val="126000"/>
              </a:lnSpc>
              <a:spcBef>
                <a:spcPts val="1066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10: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13:**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temptation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overtaken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except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mankind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faithful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beyond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bear.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provide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endure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it.</a:t>
            </a:r>
            <a:endParaRPr lang="Arial" altLang="Arial" sz="1100" dirty="0"/>
          </a:p>
          <a:p>
            <a:pPr algn="l" rtl="0" eaLnBrk="0">
              <a:lnSpc>
                <a:spcPct val="110000"/>
              </a:lnSpc>
              <a:tabLst/>
            </a:pPr>
            <a:endParaRPr lang="Arial" altLang="Arial" sz="800" dirty="0"/>
          </a:p>
          <a:p>
            <a:pPr marL="13970" algn="l" rtl="0" eaLnBrk="0">
              <a:lnSpc>
                <a:spcPts val="1591"/>
              </a:lnSpc>
              <a:spcBef>
                <a:spcPts val="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Philippians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4:13:**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strength.</a:t>
            </a:r>
            <a:endParaRPr lang="Arial" altLang="Arial" sz="1100" dirty="0"/>
          </a:p>
        </p:txBody>
      </p:sp>
      <p:sp>
        <p:nvSpPr>
          <p:cNvPr id="74" name="textbox 74"/>
          <p:cNvSpPr/>
          <p:nvPr/>
        </p:nvSpPr>
        <p:spPr>
          <a:xfrm>
            <a:off x="902309" y="1227175"/>
            <a:ext cx="5945504" cy="31299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524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endParaRPr lang="Arial" altLang="Arial" sz="1100" dirty="0"/>
          </a:p>
          <a:p>
            <a:pPr marL="20320" indent="-8254" algn="l" rtl="0" eaLnBrk="0">
              <a:lnSpc>
                <a:spcPct val="134000"/>
              </a:lnSpc>
              <a:spcBef>
                <a:spcPts val="8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transformed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7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desc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5240" indent="-1270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**2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5:17:**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Therefore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anyone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creation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come: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old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gone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here!</a:t>
            </a:r>
            <a:endParaRPr lang="Arial" altLang="Arial" sz="1100" dirty="0"/>
          </a:p>
          <a:p>
            <a:pPr marL="18415" indent="-444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Galatians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5:22-23:**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fruit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love,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joy,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peace,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patience,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kindness,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goodness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faithfulness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gentlene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self-control.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Against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law.</a:t>
            </a:r>
            <a:endParaRPr lang="Arial" altLang="Arial" sz="1100" dirty="0"/>
          </a:p>
          <a:p>
            <a:pPr algn="l" rtl="0" eaLnBrk="0">
              <a:lnSpc>
                <a:spcPct val="110000"/>
              </a:lnSpc>
              <a:tabLst/>
            </a:pPr>
            <a:endParaRPr lang="Arial" altLang="Arial" sz="800" dirty="0"/>
          </a:p>
          <a:p>
            <a:pPr marL="13970" algn="l" rtl="0" eaLnBrk="0">
              <a:lnSpc>
                <a:spcPts val="1591"/>
              </a:lnSpc>
              <a:spcBef>
                <a:spcPts val="5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Philippians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1:21:**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gain.</a:t>
            </a:r>
            <a:endParaRPr lang="Arial" altLang="Arial" sz="1100" dirty="0"/>
          </a:p>
        </p:txBody>
      </p:sp>
      <p:sp>
        <p:nvSpPr>
          <p:cNvPr id="75" name="textbox 75"/>
          <p:cNvSpPr/>
          <p:nvPr/>
        </p:nvSpPr>
        <p:spPr>
          <a:xfrm>
            <a:off x="905357" y="8609050"/>
            <a:ext cx="5921375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5875" indent="-3175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ice.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called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902309" y="5707100"/>
            <a:ext cx="5998845" cy="33439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5875" indent="-635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ordance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following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iving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characterized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love,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joy,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peace,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patience,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kindness,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goodness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faithfulness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gentleness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self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Galatians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5:22-23)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2700" indent="1270" algn="l" rtl="0" eaLnBrk="0">
              <a:lnSpc>
                <a:spcPct val="126000"/>
              </a:lnSpc>
              <a:spcBef>
                <a:spcPts val="34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Thessalonians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4:1:**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Finally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ought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walk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God,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doing,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more.</a:t>
            </a:r>
            <a:endParaRPr lang="Arial" altLang="Arial" sz="1100" dirty="0"/>
          </a:p>
          <a:p>
            <a:pPr marL="22225" indent="-825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**Colossians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1:10:**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walk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worthy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respects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bearing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fruit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edge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God,</a:t>
            </a:r>
            <a:endParaRPr lang="Arial" altLang="Arial" sz="1100" dirty="0"/>
          </a:p>
          <a:p>
            <a:pPr algn="l" rtl="0" eaLnBrk="0">
              <a:lnSpc>
                <a:spcPct val="110000"/>
              </a:lnSpc>
              <a:tabLst/>
            </a:pPr>
            <a:endParaRPr lang="Arial" altLang="Arial" sz="800" dirty="0"/>
          </a:p>
          <a:p>
            <a:pPr marL="13970" algn="l" rtl="0" eaLnBrk="0">
              <a:lnSpc>
                <a:spcPts val="1591"/>
              </a:lnSpc>
              <a:spcBef>
                <a:spcPts val="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Hebrews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11:5-6:**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Enoch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taste</a:t>
            </a:r>
            <a:endParaRPr lang="Arial" altLang="Arial" sz="1100" dirty="0"/>
          </a:p>
        </p:txBody>
      </p:sp>
      <p:sp>
        <p:nvSpPr>
          <p:cNvPr id="77" name="textbox 77"/>
          <p:cNvSpPr/>
          <p:nvPr/>
        </p:nvSpPr>
        <p:spPr>
          <a:xfrm>
            <a:off x="903833" y="1909165"/>
            <a:ext cx="5755640" cy="1555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9"/>
              </a:lnSpc>
              <a:tabLst/>
            </a:pPr>
            <a:endParaRPr lang="Arial" altLang="Arial" sz="100" dirty="0"/>
          </a:p>
          <a:p>
            <a:pPr marL="13970" indent="-1905" algn="l" rtl="0" eaLnBrk="0">
              <a:lnSpc>
                <a:spcPct val="125000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Galatians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5:13:**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called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free.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freedom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indulge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sinful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nature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love.</a:t>
            </a:r>
            <a:endParaRPr lang="Arial" altLang="Arial" sz="1100" dirty="0"/>
          </a:p>
          <a:p>
            <a:pPr marL="12700" indent="-635" algn="l" rtl="0" eaLnBrk="0">
              <a:lnSpc>
                <a:spcPct val="126000"/>
              </a:lnSpc>
              <a:spcBef>
                <a:spcPts val="1057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Ephesians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2:10:**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’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handiwork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which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advanc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do.</a:t>
            </a:r>
            <a:endParaRPr lang="Arial" altLang="Arial" sz="1100" dirty="0"/>
          </a:p>
          <a:p>
            <a:pPr algn="l" rtl="0" eaLnBrk="0">
              <a:lnSpc>
                <a:spcPct val="110000"/>
              </a:lnSpc>
              <a:tabLst/>
            </a:pPr>
            <a:endParaRPr lang="Arial" altLang="Arial" sz="800" dirty="0"/>
          </a:p>
          <a:p>
            <a:pPr marL="17145" indent="-4444" algn="l" rtl="0" eaLnBrk="0">
              <a:lnSpc>
                <a:spcPct val="125000"/>
              </a:lnSpc>
              <a:spcBef>
                <a:spcPts val="2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Peter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4:10:**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stewards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’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varied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ce.</a:t>
            </a:r>
            <a:endParaRPr lang="Arial" altLang="Arial" sz="1100" dirty="0"/>
          </a:p>
        </p:txBody>
      </p:sp>
      <p:sp>
        <p:nvSpPr>
          <p:cNvPr id="78" name="textbox 78"/>
          <p:cNvSpPr/>
          <p:nvPr/>
        </p:nvSpPr>
        <p:spPr>
          <a:xfrm>
            <a:off x="902309" y="4811116"/>
            <a:ext cx="5792470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1"/>
              </a:lnSpc>
              <a:tabLst/>
            </a:pPr>
            <a:endParaRPr lang="Arial" altLang="Arial" sz="100" dirty="0"/>
          </a:p>
          <a:p>
            <a:pPr marL="12700" indent="1270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eliever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embrace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best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ould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live.</a:t>
            </a:r>
            <a:endParaRPr lang="Arial" altLang="Arial" sz="1100" dirty="0"/>
          </a:p>
        </p:txBody>
      </p:sp>
      <p:sp>
        <p:nvSpPr>
          <p:cNvPr id="79" name="textbox 79"/>
          <p:cNvSpPr/>
          <p:nvPr/>
        </p:nvSpPr>
        <p:spPr>
          <a:xfrm>
            <a:off x="905357" y="3915130"/>
            <a:ext cx="5340984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9050" indent="-635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purpose.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ived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glory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endParaRPr lang="Arial" altLang="Arial" sz="1100" dirty="0"/>
          </a:p>
        </p:txBody>
      </p:sp>
      <p:sp>
        <p:nvSpPr>
          <p:cNvPr id="80" name="textbox 80"/>
          <p:cNvSpPr/>
          <p:nvPr/>
        </p:nvSpPr>
        <p:spPr>
          <a:xfrm>
            <a:off x="914349" y="1227175"/>
            <a:ext cx="4207509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others:</a:t>
            </a:r>
            <a:endParaRPr lang="Arial" altLang="Arial" sz="1100" dirty="0"/>
          </a:p>
        </p:txBody>
      </p:sp>
      <p:pic>
        <p:nvPicPr>
          <p:cNvPr id="81" name="picture 8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92125" y="5419412"/>
            <a:ext cx="3870054" cy="15210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box 82"/>
          <p:cNvSpPr/>
          <p:nvPr/>
        </p:nvSpPr>
        <p:spPr>
          <a:xfrm>
            <a:off x="903833" y="2892145"/>
            <a:ext cx="5921375" cy="21107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577"/>
              </a:lnSpc>
              <a:tabLst/>
            </a:pPr>
            <a:endParaRPr lang="Arial" altLang="Arial" sz="100" dirty="0"/>
          </a:p>
          <a:p>
            <a:pPr marL="18415" indent="-5714" algn="l" rtl="0" eaLnBrk="0">
              <a:lnSpc>
                <a:spcPct val="126000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study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develop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endParaRPr lang="Arial" altLang="Arial" sz="1100" dirty="0"/>
          </a:p>
          <a:p>
            <a:pPr marL="18415" indent="-5714" algn="l" rtl="0" eaLnBrk="0">
              <a:lnSpc>
                <a:spcPct val="125000"/>
              </a:lnSpc>
              <a:spcBef>
                <a:spcPts val="1057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includes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well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promptings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Spirit.</a:t>
            </a:r>
            <a:endParaRPr lang="Arial" altLang="Arial" sz="1100" dirty="0"/>
          </a:p>
          <a:p>
            <a:pPr marL="17145" indent="-444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greatest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commandment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compassionate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iving.</a:t>
            </a:r>
            <a:endParaRPr lang="Arial" altLang="Arial" sz="1100" dirty="0"/>
          </a:p>
          <a:p>
            <a:pPr algn="l" rtl="0" eaLnBrk="0">
              <a:lnSpc>
                <a:spcPct val="111000"/>
              </a:lnSpc>
              <a:tabLst/>
            </a:pPr>
            <a:endParaRPr lang="Arial" altLang="Arial" sz="800" dirty="0"/>
          </a:p>
          <a:p>
            <a:pPr marL="17145" indent="-4444" algn="l" rtl="0" eaLnBrk="0">
              <a:lnSpc>
                <a:spcPct val="125000"/>
              </a:lnSpc>
              <a:spcBef>
                <a:spcPts val="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community,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everyday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lives.</a:t>
            </a:r>
            <a:endParaRPr lang="Arial" altLang="Arial" sz="1100" dirty="0"/>
          </a:p>
        </p:txBody>
      </p:sp>
      <p:sp>
        <p:nvSpPr>
          <p:cNvPr id="83" name="textbox 83"/>
          <p:cNvSpPr/>
          <p:nvPr/>
        </p:nvSpPr>
        <p:spPr>
          <a:xfrm>
            <a:off x="902309" y="6563080"/>
            <a:ext cx="5641975" cy="9017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7611"/>
              </a:lnSpc>
              <a:tabLst/>
            </a:pPr>
            <a:endParaRPr lang="Arial" altLang="Arial" sz="100" dirty="0"/>
          </a:p>
          <a:p>
            <a:pPr marL="12700" indent="12700" algn="l" rtl="0" eaLnBrk="0">
              <a:lnSpc>
                <a:spcPct val="131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interested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available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books,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articles,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online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topic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pastor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leaders.</a:t>
            </a:r>
            <a:endParaRPr lang="Arial" altLang="Arial" sz="1100" dirty="0"/>
          </a:p>
        </p:txBody>
      </p:sp>
      <p:sp>
        <p:nvSpPr>
          <p:cNvPr id="84" name="textbox 84"/>
          <p:cNvSpPr/>
          <p:nvPr/>
        </p:nvSpPr>
        <p:spPr>
          <a:xfrm>
            <a:off x="902309" y="886180"/>
            <a:ext cx="5928995" cy="6559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577"/>
              </a:lnSpc>
              <a:tabLst/>
            </a:pPr>
            <a:endParaRPr lang="Arial" altLang="Arial" sz="100" dirty="0"/>
          </a:p>
          <a:p>
            <a:pPr marL="12700" indent="6350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death;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found,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Now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without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impossible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whoever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approaches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elieve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endParaRPr lang="Arial" altLang="Arial" sz="1100" dirty="0"/>
          </a:p>
          <a:p>
            <a:pPr marL="22225" algn="l" rtl="0" eaLnBrk="0">
              <a:lnSpc>
                <a:spcPts val="1591"/>
              </a:lnSpc>
              <a:spcBef>
                <a:spcPts val="48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rewards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those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seek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endParaRPr lang="Arial" altLang="Arial" sz="1100" dirty="0"/>
          </a:p>
        </p:txBody>
      </p:sp>
      <p:sp>
        <p:nvSpPr>
          <p:cNvPr id="85" name="textbox 85"/>
          <p:cNvSpPr/>
          <p:nvPr/>
        </p:nvSpPr>
        <p:spPr>
          <a:xfrm>
            <a:off x="906272" y="5453100"/>
            <a:ext cx="5875020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2700" indent="7620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worth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living.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accordance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peace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blessing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</p:txBody>
      </p:sp>
      <p:sp>
        <p:nvSpPr>
          <p:cNvPr id="86" name="textbox 86"/>
          <p:cNvSpPr/>
          <p:nvPr/>
        </p:nvSpPr>
        <p:spPr>
          <a:xfrm>
            <a:off x="902309" y="8569043"/>
            <a:ext cx="5841365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9"/>
              </a:lnSpc>
              <a:tabLst/>
            </a:pPr>
            <a:endParaRPr lang="Arial" altLang="Arial" sz="100" dirty="0"/>
          </a:p>
          <a:p>
            <a:pPr marL="12700" indent="1270" algn="l" rtl="0" eaLnBrk="0">
              <a:lnSpc>
                <a:spcPct val="125000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study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best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develop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</p:txBody>
      </p:sp>
      <p:sp>
        <p:nvSpPr>
          <p:cNvPr id="87" name="textbox 87"/>
          <p:cNvSpPr/>
          <p:nvPr/>
        </p:nvSpPr>
        <p:spPr>
          <a:xfrm>
            <a:off x="905357" y="1996161"/>
            <a:ext cx="5770879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5875" indent="-381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suggestions:</a:t>
            </a:r>
            <a:endParaRPr lang="Arial" altLang="Arial" sz="1100" dirty="0"/>
          </a:p>
        </p:txBody>
      </p:sp>
      <p:sp>
        <p:nvSpPr>
          <p:cNvPr id="88" name="textbox 88"/>
          <p:cNvSpPr/>
          <p:nvPr/>
        </p:nvSpPr>
        <p:spPr>
          <a:xfrm>
            <a:off x="905357" y="7887053"/>
            <a:ext cx="4739004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suggest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ions:</a:t>
            </a:r>
            <a:endParaRPr lang="Arial" altLang="Arial" sz="1100" dirty="0"/>
          </a:p>
        </p:txBody>
      </p:sp>
      <p:pic>
        <p:nvPicPr>
          <p:cNvPr id="89" name="picture 8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5925" y="7599366"/>
            <a:ext cx="2173334" cy="15210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box 90"/>
          <p:cNvSpPr/>
          <p:nvPr/>
        </p:nvSpPr>
        <p:spPr>
          <a:xfrm>
            <a:off x="902309" y="886180"/>
            <a:ext cx="5964554" cy="78708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24129" algn="l" rtl="0" eaLnBrk="0">
              <a:lnSpc>
                <a:spcPts val="1591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Bible,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speak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commands,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endParaRPr lang="Arial" altLang="Arial" sz="1100" dirty="0"/>
          </a:p>
          <a:p>
            <a:pPr marL="22225" indent="-9525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character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understanding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marL="15875" indent="-1905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**Worship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expressing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admiration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entering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resence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power.</a:t>
            </a:r>
            <a:endParaRPr lang="Arial" altLang="Arial" sz="1100" dirty="0"/>
          </a:p>
          <a:p>
            <a:pPr marL="18415" indent="-4444" algn="l" rtl="0" eaLnBrk="0">
              <a:lnSpc>
                <a:spcPct val="132000"/>
              </a:lnSpc>
              <a:spcBef>
                <a:spcPts val="1046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imitating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st.</a:t>
            </a:r>
            <a:endParaRPr lang="Arial" altLang="Arial" sz="1100" dirty="0"/>
          </a:p>
          <a:p>
            <a:pPr marL="18415" indent="-4444" algn="l" rtl="0" eaLnBrk="0">
              <a:lnSpc>
                <a:spcPct val="126000"/>
              </a:lnSpc>
              <a:spcBef>
                <a:spcPts val="848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involved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community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community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provide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encouragement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oppor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tunities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together,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together.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suggestions: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2225" indent="-8254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Colossians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2:6-7:**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Therefore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walk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rooted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established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faith,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just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taught,</a:t>
            </a:r>
            <a:endParaRPr lang="Arial" altLang="Arial" sz="1100" dirty="0"/>
          </a:p>
          <a:p>
            <a:pPr marL="19684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abounding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thanksgiving.</a:t>
            </a:r>
            <a:endParaRPr lang="Arial" altLang="Arial" sz="1100" dirty="0"/>
          </a:p>
          <a:p>
            <a:pPr marL="15875" indent="-1905" algn="l" rtl="0" eaLnBrk="0">
              <a:lnSpc>
                <a:spcPct val="126000"/>
              </a:lnSpc>
              <a:spcBef>
                <a:spcPts val="1098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**2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Timothy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3:16-17:**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Scripture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breathed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profitable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reproof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rection,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training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righteousness,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complete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ipped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John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14:15:**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keep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commandments.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2700" indent="1270" algn="l" rtl="0" eaLnBrk="0">
              <a:lnSpc>
                <a:spcPct val="125000"/>
              </a:lnSpc>
              <a:spcBef>
                <a:spcPts val="110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Hebrews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13:15:**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inually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offer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sacrifice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praise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ruit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lips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acknowledge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name.</a:t>
            </a:r>
            <a:endParaRPr lang="Arial" altLang="Arial" sz="1100" dirty="0"/>
          </a:p>
          <a:p>
            <a:pPr marL="15875" indent="-1905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Galatians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5:13:**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called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freedom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freedom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oppo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rtunity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flesh,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another.</a:t>
            </a:r>
            <a:endParaRPr lang="Arial" altLang="Arial" sz="1100" dirty="0"/>
          </a:p>
          <a:p>
            <a:pPr marL="18415" indent="-444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Hebrews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10:24-25:**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consider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stir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deeds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meeting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together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habit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doing,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endParaRPr lang="Arial" altLang="Arial" sz="1100" dirty="0"/>
          </a:p>
          <a:p>
            <a:pPr marL="18415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-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—</a:t>
            </a:r>
            <a:r>
              <a:rPr sz="1100" kern="0" spc="-2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approaching.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1"/>
          <p:cNvSpPr/>
          <p:nvPr/>
        </p:nvSpPr>
        <p:spPr>
          <a:xfrm>
            <a:off x="902309" y="3106141"/>
            <a:ext cx="5905500" cy="50996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2700" indent="254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Trials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temptations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alone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deal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trials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temptations: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4129" indent="-10160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rials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temptations,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strength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wisdom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marL="12700" indent="1270" algn="l" rtl="0" eaLnBrk="0">
              <a:lnSpc>
                <a:spcPct val="132000"/>
              </a:lnSpc>
              <a:spcBef>
                <a:spcPts val="1047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difficult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reminded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faithfuln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ess.</a:t>
            </a:r>
            <a:endParaRPr lang="Arial" altLang="Arial" sz="1100" dirty="0"/>
          </a:p>
          <a:p>
            <a:pPr marL="18415" indent="-4444" algn="l" rtl="0" eaLnBrk="0">
              <a:lnSpc>
                <a:spcPct val="125000"/>
              </a:lnSpc>
              <a:spcBef>
                <a:spcPts val="852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friend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leader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Sometimes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helpful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friend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offer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endParaRPr lang="Arial" altLang="Arial" sz="1100" dirty="0"/>
          </a:p>
          <a:p>
            <a:pPr marL="1905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prayer.</a:t>
            </a:r>
            <a:endParaRPr lang="Arial" altLang="Arial" sz="1100" dirty="0"/>
          </a:p>
          <a:p>
            <a:pPr marL="14604" indent="-635" algn="l" rtl="0" eaLnBrk="0">
              <a:lnSpc>
                <a:spcPct val="132000"/>
              </a:lnSpc>
              <a:spcBef>
                <a:spcPts val="107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**Memorize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Scripture.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Scripture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memorized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available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feeling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overwhelm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tempted.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repeat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ourselves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remind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ourselves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truth.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84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focus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remember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endParaRPr lang="Arial" altLang="Arial" sz="1100" dirty="0"/>
          </a:p>
          <a:p>
            <a:pPr marL="15240" indent="3810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greatness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reminded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everythin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good.</a:t>
            </a:r>
            <a:endParaRPr lang="Arial" altLang="Arial" sz="1100" dirty="0"/>
          </a:p>
        </p:txBody>
      </p:sp>
      <p:sp>
        <p:nvSpPr>
          <p:cNvPr id="92" name="textbox 92"/>
          <p:cNvSpPr/>
          <p:nvPr/>
        </p:nvSpPr>
        <p:spPr>
          <a:xfrm>
            <a:off x="902309" y="1996161"/>
            <a:ext cx="5948679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254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interested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lang="Arial" altLang="Arial" sz="1100" dirty="0"/>
          </a:p>
          <a:p>
            <a:pPr marL="12700" indent="9525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available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articles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online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sources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topic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pastor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leaders.</a:t>
            </a:r>
            <a:endParaRPr lang="Arial" altLang="Arial" sz="1100" dirty="0"/>
          </a:p>
        </p:txBody>
      </p:sp>
      <p:sp>
        <p:nvSpPr>
          <p:cNvPr id="93" name="textbox 93"/>
          <p:cNvSpPr/>
          <p:nvPr/>
        </p:nvSpPr>
        <p:spPr>
          <a:xfrm>
            <a:off x="904900" y="886180"/>
            <a:ext cx="5932804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2700" indent="5714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lifelong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process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process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well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xperience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love,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joy,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peace.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endParaRPr lang="Arial" altLang="Arial" sz="1100" dirty="0"/>
          </a:p>
        </p:txBody>
      </p:sp>
      <p:sp>
        <p:nvSpPr>
          <p:cNvPr id="94" name="textbox 94"/>
          <p:cNvSpPr/>
          <p:nvPr/>
        </p:nvSpPr>
        <p:spPr>
          <a:xfrm>
            <a:off x="914349" y="8656039"/>
            <a:ext cx="4046220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suggestions:</a:t>
            </a:r>
            <a:endParaRPr lang="Arial" altLang="Arial" sz="1100" dirty="0"/>
          </a:p>
        </p:txBody>
      </p:sp>
      <p:pic>
        <p:nvPicPr>
          <p:cNvPr id="95" name="picture 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4025" y="2820015"/>
            <a:ext cx="3148694" cy="14972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box 96"/>
          <p:cNvSpPr/>
          <p:nvPr/>
        </p:nvSpPr>
        <p:spPr>
          <a:xfrm>
            <a:off x="902309" y="1227175"/>
            <a:ext cx="5854065" cy="28797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397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Philippians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4:13:**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ugh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strengthens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me.</a:t>
            </a:r>
            <a:endParaRPr lang="Arial" altLang="Arial" sz="1100" dirty="0"/>
          </a:p>
          <a:p>
            <a:pPr marL="21590" indent="-7620" algn="l" rtl="0" eaLnBrk="0">
              <a:lnSpc>
                <a:spcPct val="126000"/>
              </a:lnSpc>
              <a:spcBef>
                <a:spcPts val="1098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10: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13:**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temptation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overtaken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except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mankind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faithful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beyond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bear.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provide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endure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it.</a:t>
            </a:r>
            <a:endParaRPr lang="Arial" altLang="Arial" sz="1100" dirty="0"/>
          </a:p>
          <a:p>
            <a:pPr marL="22859" indent="-8889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Psalm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55:22:**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Cast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burden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sustain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you;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never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righteou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shaken.</a:t>
            </a:r>
            <a:endParaRPr lang="Arial" altLang="Arial" sz="1100" dirty="0"/>
          </a:p>
          <a:p>
            <a:pPr marL="12700" indent="1270" algn="l" rtl="0" eaLnBrk="0">
              <a:lnSpc>
                <a:spcPct val="126000"/>
              </a:lnSpc>
              <a:spcBef>
                <a:spcPts val="1066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**2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Timothy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3:16-17:**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Scripture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God-breathed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useful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rebuking,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correcting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training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righteousness,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thoroughly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equipped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work.</a:t>
            </a:r>
            <a:endParaRPr lang="Arial" altLang="Arial" sz="1100" dirty="0"/>
          </a:p>
          <a:p>
            <a:pPr algn="l" rtl="0" eaLnBrk="0">
              <a:lnSpc>
                <a:spcPct val="111000"/>
              </a:lnSpc>
              <a:tabLst/>
            </a:pPr>
            <a:endParaRPr lang="Arial" altLang="Arial" sz="800" dirty="0"/>
          </a:p>
          <a:p>
            <a:pPr marL="12700" indent="1270" algn="l" rtl="0" eaLnBrk="0">
              <a:lnSpc>
                <a:spcPct val="125000"/>
              </a:lnSpc>
              <a:spcBef>
                <a:spcPts val="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Hebrews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13:15:**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inually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offer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sacrifice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praise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ruit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lips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acknowledge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name.</a:t>
            </a:r>
            <a:endParaRPr lang="Arial" altLang="Arial" sz="1100" dirty="0"/>
          </a:p>
        </p:txBody>
      </p:sp>
      <p:sp>
        <p:nvSpPr>
          <p:cNvPr id="97" name="textbox 97"/>
          <p:cNvSpPr/>
          <p:nvPr/>
        </p:nvSpPr>
        <p:spPr>
          <a:xfrm>
            <a:off x="905357" y="7245070"/>
            <a:ext cx="5959475" cy="6559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0"/>
              </a:lnSpc>
              <a:tabLst/>
            </a:pPr>
            <a:endParaRPr lang="Arial" altLang="Arial" sz="100" dirty="0"/>
          </a:p>
          <a:p>
            <a:pPr marL="15875" indent="-3175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regardless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race,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ethnicity,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nationality,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social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status.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community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endParaRPr lang="Arial" altLang="Arial" sz="1100" dirty="0"/>
          </a:p>
          <a:p>
            <a:pPr marL="1905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together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endParaRPr lang="Arial" altLang="Arial" sz="1100" dirty="0"/>
          </a:p>
        </p:txBody>
      </p:sp>
      <p:sp>
        <p:nvSpPr>
          <p:cNvPr id="98" name="textbox 98"/>
          <p:cNvSpPr/>
          <p:nvPr/>
        </p:nvSpPr>
        <p:spPr>
          <a:xfrm>
            <a:off x="905357" y="4557116"/>
            <a:ext cx="5916929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Trials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temptations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difficult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portunities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growth.</a:t>
            </a:r>
            <a:endParaRPr lang="Arial" altLang="Arial" sz="1100" dirty="0"/>
          </a:p>
          <a:p>
            <a:pPr marL="16509" indent="-3175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trials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temptations,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appreci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goodness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faithfulness.</a:t>
            </a:r>
            <a:endParaRPr lang="Arial" altLang="Arial" sz="1100" dirty="0"/>
          </a:p>
        </p:txBody>
      </p:sp>
      <p:sp>
        <p:nvSpPr>
          <p:cNvPr id="99" name="textbox 99"/>
          <p:cNvSpPr/>
          <p:nvPr/>
        </p:nvSpPr>
        <p:spPr>
          <a:xfrm>
            <a:off x="914349" y="5667095"/>
            <a:ext cx="5824220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9"/>
              </a:lnSpc>
              <a:tabLst/>
            </a:pPr>
            <a:endParaRPr lang="Arial" altLang="Arial" sz="100" dirty="0"/>
          </a:p>
          <a:p>
            <a:pPr marL="12700" indent="635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trial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temptation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today,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strength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ough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it.</a:t>
            </a:r>
            <a:endParaRPr lang="Arial" altLang="Arial" sz="1100" dirty="0"/>
          </a:p>
        </p:txBody>
      </p:sp>
      <p:sp>
        <p:nvSpPr>
          <p:cNvPr id="100" name="textbox 100"/>
          <p:cNvSpPr/>
          <p:nvPr/>
        </p:nvSpPr>
        <p:spPr>
          <a:xfrm>
            <a:off x="914349" y="8355050"/>
            <a:ext cx="3573779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algn="r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describe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lang="Arial" altLang="Arial" sz="1100" dirty="0"/>
          </a:p>
        </p:txBody>
      </p:sp>
      <p:sp>
        <p:nvSpPr>
          <p:cNvPr id="101" name="textbox 101"/>
          <p:cNvSpPr/>
          <p:nvPr/>
        </p:nvSpPr>
        <p:spPr>
          <a:xfrm>
            <a:off x="903833" y="6563080"/>
            <a:ext cx="1792604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**Chapter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3: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endParaRPr lang="Arial" altLang="Arial" sz="1100" dirty="0"/>
          </a:p>
        </p:txBody>
      </p:sp>
      <p:pic>
        <p:nvPicPr>
          <p:cNvPr id="102" name="picture 1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5925" y="6276955"/>
            <a:ext cx="1803137" cy="14972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box 103"/>
          <p:cNvSpPr/>
          <p:nvPr/>
        </p:nvSpPr>
        <p:spPr>
          <a:xfrm>
            <a:off x="902309" y="886180"/>
            <a:ext cx="5916929" cy="50996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21"/>
              </a:lnSpc>
              <a:tabLst/>
            </a:pPr>
            <a:endParaRPr lang="Arial" altLang="Arial" sz="100" dirty="0"/>
          </a:p>
          <a:p>
            <a:pPr marL="18415" indent="-4444" algn="l" rtl="0" eaLnBrk="0">
              <a:lnSpc>
                <a:spcPct val="134000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12:27:**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Now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it.</a:t>
            </a:r>
            <a:endParaRPr lang="Arial" altLang="Arial" sz="1100" dirty="0"/>
          </a:p>
          <a:p>
            <a:pPr marL="19684" indent="-5714" algn="l" rtl="0" eaLnBrk="0">
              <a:lnSpc>
                <a:spcPct val="125000"/>
              </a:lnSpc>
              <a:spcBef>
                <a:spcPts val="852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Ephesians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1:22-23:**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feet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fullness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fills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marL="12700" indent="127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Colossians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1:18:**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beginning,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firstborn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dead,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everything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might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preeminence.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15240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reasons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few: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4604" indent="-635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together,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reminded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greatness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endParaRPr lang="Arial" altLang="Arial" sz="1100" dirty="0"/>
          </a:p>
          <a:p>
            <a:pPr marL="1905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strengthened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presence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19050" indent="3175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inspired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ultimate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authority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practice.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study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together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lives.</a:t>
            </a:r>
            <a:endParaRPr lang="Arial" altLang="Arial" sz="1100" dirty="0"/>
          </a:p>
          <a:p>
            <a:pPr algn="l" rtl="0" eaLnBrk="0">
              <a:lnSpc>
                <a:spcPct val="107000"/>
              </a:lnSpc>
              <a:tabLst/>
            </a:pPr>
            <a:endParaRPr lang="Arial" altLang="Arial" sz="800" dirty="0"/>
          </a:p>
          <a:p>
            <a:pPr algn="l" rtl="0" eaLnBrk="0">
              <a:lnSpc>
                <a:spcPct val="6617"/>
              </a:lnSpc>
              <a:tabLst/>
            </a:pPr>
            <a:endParaRPr lang="Arial" altLang="Arial" sz="100" dirty="0"/>
          </a:p>
          <a:p>
            <a:pPr marL="18415" indent="-4444" algn="l" rtl="0" eaLnBrk="0">
              <a:lnSpc>
                <a:spcPct val="127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said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greatest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commandment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second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greatest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commandment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neighbor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ourselves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commandments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practice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ers.</a:t>
            </a:r>
            <a:endParaRPr lang="Arial" altLang="Arial" sz="1100" dirty="0"/>
          </a:p>
        </p:txBody>
      </p:sp>
      <p:sp>
        <p:nvSpPr>
          <p:cNvPr id="104" name="textbox 104"/>
          <p:cNvSpPr/>
          <p:nvPr/>
        </p:nvSpPr>
        <p:spPr>
          <a:xfrm>
            <a:off x="903833" y="6436080"/>
            <a:ext cx="5871209" cy="27019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29"/>
              </a:lnSpc>
              <a:tabLst/>
            </a:pPr>
            <a:endParaRPr lang="Arial" altLang="Arial" sz="100" dirty="0"/>
          </a:p>
          <a:p>
            <a:pPr marL="20954" indent="254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ist,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blessing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ievers,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endParaRPr lang="Arial" altLang="Arial" sz="1100" dirty="0"/>
          </a:p>
          <a:p>
            <a:pPr marL="17145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2859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ips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270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friends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family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recommendations.**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Visit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churches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area.**</a:t>
            </a:r>
            <a:endParaRPr lang="Arial" altLang="Arial" sz="1100" dirty="0"/>
          </a:p>
          <a:p>
            <a:pPr algn="l" rtl="0" eaLnBrk="0">
              <a:lnSpc>
                <a:spcPct val="101000"/>
              </a:lnSpc>
              <a:tabLst/>
            </a:pPr>
            <a:endParaRPr lang="Arial" altLang="Arial" sz="900" dirty="0"/>
          </a:p>
          <a:p>
            <a:pPr marL="12700" algn="l" rtl="0" eaLnBrk="0">
              <a:lnSpc>
                <a:spcPts val="1591"/>
              </a:lnSpc>
              <a:spcBef>
                <a:spcPts val="3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**Look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committed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following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box 105"/>
          <p:cNvSpPr/>
          <p:nvPr/>
        </p:nvSpPr>
        <p:spPr>
          <a:xfrm>
            <a:off x="902309" y="3915130"/>
            <a:ext cx="5962015" cy="47078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8415" indent="-3175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regardless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race,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ethnicity,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nationality,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social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status.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community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endParaRPr lang="Arial" altLang="Arial" sz="1100" dirty="0"/>
          </a:p>
          <a:p>
            <a:pPr marL="22225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together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describe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church:**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marL="18415" indent="-4444" algn="l" rtl="0" eaLnBrk="0">
              <a:lnSpc>
                <a:spcPct val="134000"/>
              </a:lnSpc>
              <a:spcBef>
                <a:spcPts val="337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12:27:**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Now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it.</a:t>
            </a:r>
            <a:endParaRPr lang="Arial" altLang="Arial" sz="1100" dirty="0"/>
          </a:p>
          <a:p>
            <a:pPr marL="19684" indent="-5714" algn="l" rtl="0" eaLnBrk="0">
              <a:lnSpc>
                <a:spcPct val="125000"/>
              </a:lnSpc>
              <a:spcBef>
                <a:spcPts val="852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Ephesians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1:22-23:**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feet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fullness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fills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marL="12700" indent="127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Colossians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1:18:**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beginning,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firstborn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dead,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everything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might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preeminence.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?**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9000"/>
              </a:lnSpc>
              <a:tabLst/>
            </a:pPr>
            <a:endParaRPr lang="Arial" altLang="Arial" sz="200" dirty="0"/>
          </a:p>
          <a:p>
            <a:pPr marL="15240" algn="l" rtl="0" eaLnBrk="0">
              <a:lnSpc>
                <a:spcPts val="1591"/>
              </a:lnSpc>
              <a:spcBef>
                <a:spcPts val="2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reasons,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including:</a:t>
            </a:r>
            <a:endParaRPr lang="Arial" altLang="Arial" sz="1100" dirty="0"/>
          </a:p>
        </p:txBody>
      </p:sp>
      <p:sp>
        <p:nvSpPr>
          <p:cNvPr id="106" name="textbox 106"/>
          <p:cNvSpPr/>
          <p:nvPr/>
        </p:nvSpPr>
        <p:spPr>
          <a:xfrm>
            <a:off x="908558" y="1909165"/>
            <a:ext cx="5784215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2700" indent="1905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Once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involved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Attend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services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regularly,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participate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groups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ministry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passionate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play.</a:t>
            </a:r>
            <a:endParaRPr lang="Arial" altLang="Arial" sz="1100" dirty="0"/>
          </a:p>
        </p:txBody>
      </p:sp>
      <p:sp>
        <p:nvSpPr>
          <p:cNvPr id="107" name="textbox 107"/>
          <p:cNvSpPr/>
          <p:nvPr/>
        </p:nvSpPr>
        <p:spPr>
          <a:xfrm>
            <a:off x="903833" y="886180"/>
            <a:ext cx="4438650" cy="5689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3334" algn="l" rtl="0" eaLnBrk="0">
              <a:lnSpc>
                <a:spcPts val="1591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will.**</a:t>
            </a:r>
            <a:endParaRPr lang="Arial" altLang="Arial" sz="1100" dirty="0"/>
          </a:p>
          <a:p>
            <a:pPr algn="l" rtl="0" eaLnBrk="0">
              <a:lnSpc>
                <a:spcPct val="101000"/>
              </a:lnSpc>
              <a:tabLst/>
            </a:pPr>
            <a:endParaRPr lang="Arial" altLang="Arial" sz="900" dirty="0"/>
          </a:p>
          <a:p>
            <a:pPr marL="12700" algn="l" rtl="0" eaLnBrk="0">
              <a:lnSpc>
                <a:spcPts val="1591"/>
              </a:lnSpc>
              <a:spcBef>
                <a:spcPts val="3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Look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feel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comfortable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welcome.**</a:t>
            </a:r>
            <a:endParaRPr lang="Arial" altLang="Arial" sz="1100" dirty="0"/>
          </a:p>
        </p:txBody>
      </p:sp>
      <p:sp>
        <p:nvSpPr>
          <p:cNvPr id="108" name="textbox 108"/>
          <p:cNvSpPr/>
          <p:nvPr/>
        </p:nvSpPr>
        <p:spPr>
          <a:xfrm>
            <a:off x="908558" y="3019145"/>
            <a:ext cx="5495925" cy="4737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21"/>
              </a:lnSpc>
              <a:tabLst/>
            </a:pPr>
            <a:endParaRPr lang="Arial" altLang="Arial" sz="100" dirty="0"/>
          </a:p>
          <a:p>
            <a:pPr marL="12700" indent="6350" algn="l" rtl="0" eaLnBrk="0">
              <a:lnSpc>
                <a:spcPct val="134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endParaRPr lang="Arial" altLang="Arial" sz="1100" dirty="0"/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30225" y="3629005"/>
            <a:ext cx="3060429" cy="15128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box 110"/>
          <p:cNvSpPr/>
          <p:nvPr/>
        </p:nvSpPr>
        <p:spPr>
          <a:xfrm>
            <a:off x="902309" y="886180"/>
            <a:ext cx="5870575" cy="39776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22225" indent="-8254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together,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reminded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greatness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endParaRPr lang="Arial" altLang="Arial" sz="1100" dirty="0"/>
          </a:p>
          <a:p>
            <a:pPr marL="1905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strengthened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presence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ers.</a:t>
            </a:r>
            <a:endParaRPr lang="Arial" altLang="Arial" sz="1100" dirty="0"/>
          </a:p>
          <a:p>
            <a:pPr marL="18415" indent="-4444" algn="l" rtl="0" eaLnBrk="0">
              <a:lnSpc>
                <a:spcPct val="125000"/>
              </a:lnSpc>
              <a:spcBef>
                <a:spcPts val="1103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inspired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ultimate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authority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practice.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study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24129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together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said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greatest</a:t>
            </a:r>
            <a:endParaRPr lang="Arial" altLang="Arial" sz="1100" dirty="0"/>
          </a:p>
          <a:p>
            <a:pPr marL="21590" indent="-3175" algn="l" rtl="0" eaLnBrk="0">
              <a:lnSpc>
                <a:spcPct val="126000"/>
              </a:lnSpc>
              <a:spcBef>
                <a:spcPts val="98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commandment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second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greatest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commandment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neighbor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ourselves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commandments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practice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hers.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**It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surrounded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endParaRPr lang="Arial" altLang="Arial" sz="1100" dirty="0"/>
          </a:p>
          <a:p>
            <a:pPr marL="12700" indent="9525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committed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following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challenged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endParaRPr lang="Arial" altLang="Arial" sz="1100" dirty="0"/>
          </a:p>
          <a:p>
            <a:pPr algn="l" rtl="0" eaLnBrk="0">
              <a:lnSpc>
                <a:spcPct val="109000"/>
              </a:lnSpc>
              <a:tabLst/>
            </a:pPr>
            <a:endParaRPr lang="Arial" altLang="Arial" sz="800" dirty="0"/>
          </a:p>
          <a:p>
            <a:pPr marL="18415" indent="-4444" algn="l" rtl="0" eaLnBrk="0">
              <a:lnSpc>
                <a:spcPct val="132000"/>
              </a:lnSpc>
              <a:spcBef>
                <a:spcPts val="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belong.**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community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family,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belong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church.</a:t>
            </a:r>
            <a:endParaRPr lang="Arial" altLang="Arial" sz="1100" dirty="0"/>
          </a:p>
        </p:txBody>
      </p:sp>
      <p:sp>
        <p:nvSpPr>
          <p:cNvPr id="111" name="textbox 111"/>
          <p:cNvSpPr/>
          <p:nvPr/>
        </p:nvSpPr>
        <p:spPr>
          <a:xfrm>
            <a:off x="903833" y="5286095"/>
            <a:ext cx="5894070" cy="30429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9"/>
              </a:lnSpc>
              <a:tabLst/>
            </a:pPr>
            <a:endParaRPr lang="Arial" altLang="Arial" sz="100" dirty="0"/>
          </a:p>
          <a:p>
            <a:pPr marL="20954" indent="254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ist,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blessing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ievers,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endParaRPr lang="Arial" altLang="Arial" sz="1100" dirty="0"/>
          </a:p>
          <a:p>
            <a:pPr marL="17145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270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270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frien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family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recommendations.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Visit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area.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Look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committed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will.</a:t>
            </a:r>
            <a:endParaRPr lang="Arial" altLang="Arial" sz="1100" dirty="0"/>
          </a:p>
          <a:p>
            <a:pPr algn="l" rtl="0" eaLnBrk="0">
              <a:lnSpc>
                <a:spcPct val="101000"/>
              </a:lnSpc>
              <a:tabLst/>
            </a:pPr>
            <a:endParaRPr lang="Arial" altLang="Arial" sz="900" dirty="0"/>
          </a:p>
          <a:p>
            <a:pPr marL="12700" algn="l" rtl="0" eaLnBrk="0">
              <a:lnSpc>
                <a:spcPts val="1591"/>
              </a:lnSpc>
              <a:spcBef>
                <a:spcPts val="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Look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feel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comfortable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lcome.</a:t>
            </a:r>
            <a:endParaRPr lang="Arial" altLang="Arial" sz="1100" dirty="0"/>
          </a:p>
        </p:txBody>
      </p:sp>
      <p:sp>
        <p:nvSpPr>
          <p:cNvPr id="112" name="textbox 112"/>
          <p:cNvSpPr/>
          <p:nvPr/>
        </p:nvSpPr>
        <p:spPr>
          <a:xfrm>
            <a:off x="910539" y="8783040"/>
            <a:ext cx="5709920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Once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involved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Attend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rship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services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regularly,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box 113"/>
          <p:cNvSpPr/>
          <p:nvPr/>
        </p:nvSpPr>
        <p:spPr>
          <a:xfrm>
            <a:off x="902309" y="3574135"/>
            <a:ext cx="5951854" cy="54368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6"/>
              </a:lnSpc>
              <a:tabLst/>
            </a:pPr>
            <a:endParaRPr lang="Arial" altLang="Arial" sz="100" dirty="0"/>
          </a:p>
          <a:p>
            <a:pPr marL="14604" indent="-635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leaders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orship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responsible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congregation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singing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playing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message.</a:t>
            </a:r>
            <a:endParaRPr lang="Arial" altLang="Arial" sz="1100" dirty="0"/>
          </a:p>
          <a:p>
            <a:pPr marL="2159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Psalm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95:1-7)</a:t>
            </a:r>
            <a:endParaRPr lang="Arial" altLang="Arial" sz="1100" dirty="0"/>
          </a:p>
          <a:p>
            <a:pPr marL="18415" indent="-4444" algn="l" rtl="0" eaLnBrk="0">
              <a:lnSpc>
                <a:spcPct val="125000"/>
              </a:lnSpc>
              <a:spcBef>
                <a:spcPts val="110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**Small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group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leaders:**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group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responsible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group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study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lowship.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(Acts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2:42)</a:t>
            </a:r>
            <a:endParaRPr lang="Arial" altLang="Arial" sz="1100" dirty="0"/>
          </a:p>
          <a:p>
            <a:pPr marL="18415" indent="-444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Sunday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school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teachers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Sunday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school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teachers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responsible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children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28:19-20)</a:t>
            </a:r>
            <a:endParaRPr lang="Arial" altLang="Arial" sz="1100" dirty="0"/>
          </a:p>
          <a:p>
            <a:pPr marL="22225" indent="-825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Youth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leaders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responsible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ministering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h.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(2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Timothy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2:22)</a:t>
            </a:r>
            <a:endParaRPr lang="Arial" altLang="Arial" sz="1100" dirty="0"/>
          </a:p>
          <a:p>
            <a:pPr marL="18415" indent="-444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Musicians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Musicians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role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providi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music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congregation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along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to.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(Psalm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150:1-6)</a:t>
            </a:r>
            <a:endParaRPr lang="Arial" altLang="Arial" sz="1100" dirty="0"/>
          </a:p>
          <a:p>
            <a:pPr marL="12700" indent="127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Ushers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greeters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greeters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responsible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welcoming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seats.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(Romans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12:13)</a:t>
            </a:r>
            <a:endParaRPr lang="Arial" altLang="Arial" sz="1100" dirty="0"/>
          </a:p>
          <a:p>
            <a:pPr marL="14604" indent="-635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Nursery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workers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Nursery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responsib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children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while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parents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ending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services.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(Matthew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19:14)</a:t>
            </a:r>
            <a:endParaRPr lang="Arial" altLang="Arial" sz="1100" dirty="0"/>
          </a:p>
          <a:p>
            <a:pPr marL="18415" indent="-444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Tech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member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s:**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Tech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team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members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responsible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system,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lighting,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video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equipment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church.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14:40)</a:t>
            </a:r>
            <a:endParaRPr lang="Arial" altLang="Arial" sz="1100" dirty="0"/>
          </a:p>
          <a:p>
            <a:pPr marL="20320" indent="-635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Custodians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Custodians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responsible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keeping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tidy.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14:40)</a:t>
            </a:r>
            <a:endParaRPr lang="Arial" altLang="Arial" sz="1100" dirty="0"/>
          </a:p>
          <a:p>
            <a:pPr algn="l" rtl="0" eaLnBrk="0">
              <a:lnSpc>
                <a:spcPct val="110000"/>
              </a:lnSpc>
              <a:tabLst/>
            </a:pPr>
            <a:endParaRPr lang="Arial" altLang="Arial" sz="800" dirty="0"/>
          </a:p>
          <a:p>
            <a:pPr marL="13970" algn="l" rtl="0" eaLnBrk="0">
              <a:lnSpc>
                <a:spcPts val="1591"/>
              </a:lnSpc>
              <a:spcBef>
                <a:spcPts val="5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Hospitality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members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ospitality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team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members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responsible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endParaRPr lang="Arial" altLang="Arial" sz="1100" dirty="0"/>
          </a:p>
        </p:txBody>
      </p:sp>
      <p:sp>
        <p:nvSpPr>
          <p:cNvPr id="114" name="textbox 114"/>
          <p:cNvSpPr/>
          <p:nvPr/>
        </p:nvSpPr>
        <p:spPr>
          <a:xfrm>
            <a:off x="905357" y="2678151"/>
            <a:ext cx="5900420" cy="447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577"/>
              </a:lnSpc>
              <a:tabLst/>
            </a:pPr>
            <a:endParaRPr lang="Arial" altLang="Arial" sz="100" dirty="0"/>
          </a:p>
          <a:p>
            <a:pPr marL="15875" indent="-3810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roles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responsibilities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members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play.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ples:</a:t>
            </a:r>
            <a:endParaRPr lang="Arial" altLang="Arial" sz="1100" dirty="0"/>
          </a:p>
        </p:txBody>
      </p:sp>
      <p:sp>
        <p:nvSpPr>
          <p:cNvPr id="115" name="textbox 115"/>
          <p:cNvSpPr/>
          <p:nvPr/>
        </p:nvSpPr>
        <p:spPr>
          <a:xfrm>
            <a:off x="908558" y="886180"/>
            <a:ext cx="5784215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2700" indent="3175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participate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groups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ministry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passionat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role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play.</a:t>
            </a:r>
            <a:endParaRPr lang="Arial" altLang="Arial" sz="1100" dirty="0"/>
          </a:p>
        </p:txBody>
      </p:sp>
      <p:sp>
        <p:nvSpPr>
          <p:cNvPr id="116" name="textbox 116"/>
          <p:cNvSpPr/>
          <p:nvPr/>
        </p:nvSpPr>
        <p:spPr>
          <a:xfrm>
            <a:off x="908558" y="1782165"/>
            <a:ext cx="5495925" cy="4737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26"/>
              </a:lnSpc>
              <a:tabLst/>
            </a:pPr>
            <a:endParaRPr lang="Arial" altLang="Arial" sz="100" dirty="0"/>
          </a:p>
          <a:p>
            <a:pPr marL="12700" indent="6350" algn="l" rtl="0" eaLnBrk="0">
              <a:lnSpc>
                <a:spcPct val="134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endParaRPr lang="Arial" altLang="Arial" sz="1100" dirty="0"/>
          </a:p>
        </p:txBody>
      </p:sp>
      <p:pic>
        <p:nvPicPr>
          <p:cNvPr id="117" name="picture 1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4025" y="2390462"/>
            <a:ext cx="4823824" cy="15128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box 118"/>
          <p:cNvSpPr/>
          <p:nvPr/>
        </p:nvSpPr>
        <p:spPr>
          <a:xfrm>
            <a:off x="903833" y="2337155"/>
            <a:ext cx="5795645" cy="3989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3970" algn="l" rtl="0" eaLnBrk="0">
              <a:lnSpc>
                <a:spcPts val="1591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examples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responsibilities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endParaRPr lang="Arial" altLang="Arial" sz="1100" dirty="0"/>
          </a:p>
          <a:p>
            <a:pPr marL="17145" algn="l" rtl="0" eaLnBrk="0">
              <a:lnSpc>
                <a:spcPct val="126000"/>
              </a:lnSpc>
              <a:spcBef>
                <a:spcPts val="98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members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specific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eeds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vary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members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called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12700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importance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church:**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3970" indent="-1905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Galatians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5:13:**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called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freedom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freedom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oppo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rtunity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flesh,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another.</a:t>
            </a:r>
            <a:endParaRPr lang="Arial" altLang="Arial" sz="1100" dirty="0"/>
          </a:p>
          <a:p>
            <a:pPr marL="17145" indent="-444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**Ephesians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4:15-16:**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Instead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speaking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respect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mature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20320" indent="-6985" algn="l" rtl="0" eaLnBrk="0">
              <a:lnSpc>
                <a:spcPct val="126000"/>
              </a:lnSpc>
              <a:spcBef>
                <a:spcPts val="57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whole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joined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together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ligament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itself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does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work.</a:t>
            </a:r>
            <a:endParaRPr lang="Arial" altLang="Arial" sz="1100" dirty="0"/>
          </a:p>
          <a:p>
            <a:pPr algn="l" rtl="0" eaLnBrk="0">
              <a:lnSpc>
                <a:spcPct val="110000"/>
              </a:lnSpc>
              <a:tabLst/>
            </a:pPr>
            <a:endParaRPr lang="Arial" altLang="Arial" sz="800" dirty="0"/>
          </a:p>
          <a:p>
            <a:pPr marL="17145" indent="-4444" algn="l" rtl="0" eaLnBrk="0">
              <a:lnSpc>
                <a:spcPct val="125000"/>
              </a:lnSpc>
              <a:spcBef>
                <a:spcPts val="2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Peter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4:10:**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stewards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’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varied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ce.</a:t>
            </a:r>
            <a:endParaRPr lang="Arial" altLang="Arial" sz="1100" dirty="0"/>
          </a:p>
        </p:txBody>
      </p:sp>
      <p:sp>
        <p:nvSpPr>
          <p:cNvPr id="119" name="textbox 119"/>
          <p:cNvSpPr/>
          <p:nvPr/>
        </p:nvSpPr>
        <p:spPr>
          <a:xfrm>
            <a:off x="903833" y="886180"/>
            <a:ext cx="5865495" cy="1000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20320" algn="l" rtl="0" eaLnBrk="0">
              <a:lnSpc>
                <a:spcPct val="125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providing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drinks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events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feel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welcome.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Romans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12:13)</a:t>
            </a:r>
            <a:endParaRPr lang="Arial" altLang="Arial" sz="1100" dirty="0"/>
          </a:p>
          <a:p>
            <a:pPr algn="l" rtl="0" eaLnBrk="0">
              <a:lnSpc>
                <a:spcPct val="111000"/>
              </a:lnSpc>
              <a:tabLst/>
            </a:pPr>
            <a:endParaRPr lang="Arial" altLang="Arial" sz="800" dirty="0"/>
          </a:p>
          <a:p>
            <a:pPr marL="20320" indent="-8254" algn="l" rtl="0" eaLnBrk="0">
              <a:lnSpc>
                <a:spcPct val="125000"/>
              </a:lnSpc>
              <a:spcBef>
                <a:spcPts val="5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members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members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responsible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participating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outreach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activities,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locally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globally.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(Matthew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28:19-20)</a:t>
            </a:r>
            <a:endParaRPr lang="Arial" altLang="Arial" sz="1100" dirty="0"/>
          </a:p>
        </p:txBody>
      </p:sp>
      <p:sp>
        <p:nvSpPr>
          <p:cNvPr id="120" name="textbox 120"/>
          <p:cNvSpPr/>
          <p:nvPr/>
        </p:nvSpPr>
        <p:spPr>
          <a:xfrm>
            <a:off x="904900" y="7887053"/>
            <a:ext cx="5941059" cy="6559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2159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healthy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ecision.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endParaRPr lang="Arial" altLang="Arial" sz="1100" dirty="0"/>
          </a:p>
          <a:p>
            <a:pPr marL="16509" algn="l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frien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journey.</a:t>
            </a:r>
            <a:endParaRPr lang="Arial" altLang="Arial" sz="1100" dirty="0"/>
          </a:p>
        </p:txBody>
      </p:sp>
      <p:sp>
        <p:nvSpPr>
          <p:cNvPr id="121" name="textbox 121"/>
          <p:cNvSpPr/>
          <p:nvPr/>
        </p:nvSpPr>
        <p:spPr>
          <a:xfrm>
            <a:off x="908862" y="6777074"/>
            <a:ext cx="5733415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4"/>
              </a:lnSpc>
              <a:tabLst/>
            </a:pPr>
            <a:endParaRPr lang="Arial" altLang="Arial" sz="100" dirty="0"/>
          </a:p>
          <a:p>
            <a:pPr marL="12700" indent="6350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member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serve.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volunteers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lace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everyone.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endParaRPr lang="Arial" altLang="Arial" sz="1100" dirty="0"/>
          </a:p>
        </p:txBody>
      </p:sp>
      <p:pic>
        <p:nvPicPr>
          <p:cNvPr id="122" name="picture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5925" y="7599366"/>
            <a:ext cx="2914379" cy="15284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3"/>
          <p:cNvSpPr/>
          <p:nvPr/>
        </p:nvSpPr>
        <p:spPr>
          <a:xfrm>
            <a:off x="902309" y="1568170"/>
            <a:ext cx="5918834" cy="5014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3970" algn="l" rtl="0" eaLnBrk="0">
              <a:lnSpc>
                <a:spcPts val="1591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friends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family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recommendations.**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Visit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churches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area.**</a:t>
            </a:r>
            <a:endParaRPr lang="Arial" altLang="Arial" sz="1100" dirty="0"/>
          </a:p>
          <a:p>
            <a:pPr marL="14604" indent="-635" algn="l" rtl="0" eaLnBrk="0">
              <a:lnSpc>
                <a:spcPct val="134000"/>
              </a:lnSpc>
              <a:spcBef>
                <a:spcPts val="1097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**Look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committed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following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will.**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830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Look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feel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comfortable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welcome.**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search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healthy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8415" indent="-4444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Hebrews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10:25:**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consider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stir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deeds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meeting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together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habit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doing,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endParaRPr lang="Arial" altLang="Arial" sz="1100" dirty="0"/>
          </a:p>
          <a:p>
            <a:pPr marL="18415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-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—</a:t>
            </a:r>
            <a:r>
              <a:rPr sz="1100" kern="0" spc="-2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approaching.</a:t>
            </a:r>
            <a:endParaRPr lang="Arial" altLang="Arial" sz="1100" dirty="0"/>
          </a:p>
          <a:p>
            <a:pPr marL="12700" indent="1270" algn="l" rtl="0" eaLnBrk="0">
              <a:lnSpc>
                <a:spcPct val="126000"/>
              </a:lnSpc>
              <a:spcBef>
                <a:spcPts val="1098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1:10:**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appeal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agree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divisions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among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fectly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thought.</a:t>
            </a:r>
            <a:endParaRPr lang="Arial" altLang="Arial" sz="1100" dirty="0"/>
          </a:p>
          <a:p>
            <a:pPr marL="18415" indent="-444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**Ephesians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4:15-16:**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Instead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speaking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respect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mature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22225" indent="-6985" algn="l" rtl="0" eaLnBrk="0">
              <a:lnSpc>
                <a:spcPct val="126000"/>
              </a:lnSpc>
              <a:spcBef>
                <a:spcPts val="57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whole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joined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together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ligament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itself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does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work.</a:t>
            </a:r>
            <a:endParaRPr lang="Arial" altLang="Arial" sz="1100" dirty="0"/>
          </a:p>
        </p:txBody>
      </p:sp>
      <p:sp>
        <p:nvSpPr>
          <p:cNvPr id="124" name="textbox 124"/>
          <p:cNvSpPr/>
          <p:nvPr/>
        </p:nvSpPr>
        <p:spPr>
          <a:xfrm>
            <a:off x="903833" y="7927060"/>
            <a:ext cx="3411220" cy="9099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sermons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accurately?**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meaningful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you?**</a:t>
            </a:r>
            <a:endParaRPr lang="Arial" altLang="Arial" sz="1100" dirty="0"/>
          </a:p>
          <a:p>
            <a:pPr algn="l" rtl="0" eaLnBrk="0">
              <a:lnSpc>
                <a:spcPct val="101000"/>
              </a:lnSpc>
              <a:tabLst/>
            </a:pPr>
            <a:endParaRPr lang="Arial" altLang="Arial" sz="900" dirty="0"/>
          </a:p>
          <a:p>
            <a:pPr marL="12700" algn="l" rtl="0" eaLnBrk="0">
              <a:lnSpc>
                <a:spcPts val="1591"/>
              </a:lnSpc>
              <a:spcBef>
                <a:spcPts val="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friendly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welco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ming?**</a:t>
            </a:r>
            <a:endParaRPr lang="Arial" altLang="Arial" sz="1100" dirty="0"/>
          </a:p>
        </p:txBody>
      </p:sp>
      <p:sp>
        <p:nvSpPr>
          <p:cNvPr id="125" name="textbox 125"/>
          <p:cNvSpPr/>
          <p:nvPr/>
        </p:nvSpPr>
        <p:spPr>
          <a:xfrm>
            <a:off x="910539" y="7031074"/>
            <a:ext cx="5889625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40"/>
              </a:lnSpc>
              <a:tabLst/>
            </a:pPr>
            <a:endParaRPr lang="Arial" altLang="Arial" sz="100" dirty="0"/>
          </a:p>
          <a:p>
            <a:pPr marL="13970" indent="-127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interested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visit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several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before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decision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attention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following:</a:t>
            </a:r>
            <a:endParaRPr lang="Arial" altLang="Arial" sz="1100" dirty="0"/>
          </a:p>
        </p:txBody>
      </p:sp>
      <p:sp>
        <p:nvSpPr>
          <p:cNvPr id="126" name="textbox 126"/>
          <p:cNvSpPr/>
          <p:nvPr/>
        </p:nvSpPr>
        <p:spPr>
          <a:xfrm>
            <a:off x="914349" y="886180"/>
            <a:ext cx="3637915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healthy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home: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box 127"/>
          <p:cNvSpPr/>
          <p:nvPr/>
        </p:nvSpPr>
        <p:spPr>
          <a:xfrm>
            <a:off x="908558" y="1568170"/>
            <a:ext cx="5833745" cy="873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9050" algn="l" rtl="0" eaLnBrk="0">
              <a:lnSpc>
                <a:spcPts val="1591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consider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location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lang="Arial" altLang="Arial" sz="1100" dirty="0"/>
          </a:p>
          <a:p>
            <a:pPr marL="13334" algn="l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attend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activities,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prefer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smaller</a:t>
            </a:r>
            <a:endParaRPr lang="Arial" altLang="Arial" sz="1100" dirty="0"/>
          </a:p>
          <a:p>
            <a:pPr marL="17145" indent="-4444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?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located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onvenient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location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you?</a:t>
            </a:r>
            <a:endParaRPr lang="Arial" altLang="Arial" sz="1100" dirty="0"/>
          </a:p>
        </p:txBody>
      </p:sp>
      <p:sp>
        <p:nvSpPr>
          <p:cNvPr id="128" name="textbox 128"/>
          <p:cNvSpPr/>
          <p:nvPr/>
        </p:nvSpPr>
        <p:spPr>
          <a:xfrm>
            <a:off x="908558" y="6476085"/>
            <a:ext cx="5775959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2"/>
              </a:lnSpc>
              <a:tabLst/>
            </a:pPr>
            <a:endParaRPr lang="Arial" altLang="Arial" sz="100" dirty="0"/>
          </a:p>
          <a:p>
            <a:pPr marL="12700" indent="5714" algn="l" rtl="0" eaLnBrk="0">
              <a:lnSpc>
                <a:spcPct val="126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Evangelism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salvation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offers.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tells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"everyone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calls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Romans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10:13)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</p:txBody>
      </p:sp>
      <p:sp>
        <p:nvSpPr>
          <p:cNvPr id="129" name="textbox 129"/>
          <p:cNvSpPr/>
          <p:nvPr/>
        </p:nvSpPr>
        <p:spPr>
          <a:xfrm>
            <a:off x="902309" y="7586064"/>
            <a:ext cx="5736590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43"/>
              </a:lnSpc>
              <a:tabLst/>
            </a:pPr>
            <a:endParaRPr lang="Arial" altLang="Arial" sz="100" dirty="0"/>
          </a:p>
          <a:p>
            <a:pPr marL="12700" indent="2540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evangelize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riends,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family,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neighbors,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coworkers.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evangelize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service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participation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rch's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outreach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programs.</a:t>
            </a:r>
            <a:endParaRPr lang="Arial" altLang="Arial" sz="1100" dirty="0"/>
          </a:p>
        </p:txBody>
      </p:sp>
      <p:sp>
        <p:nvSpPr>
          <p:cNvPr id="130" name="textbox 130"/>
          <p:cNvSpPr/>
          <p:nvPr/>
        </p:nvSpPr>
        <p:spPr>
          <a:xfrm>
            <a:off x="908710" y="2892145"/>
            <a:ext cx="5724525" cy="6559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2700" indent="127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Once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feel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involved.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Attend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services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regularly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participate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roups,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ministry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endParaRPr lang="Arial" altLang="Arial" sz="1100" dirty="0"/>
          </a:p>
          <a:p>
            <a:pPr marL="15875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passionate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play.</a:t>
            </a:r>
            <a:endParaRPr lang="Arial" altLang="Arial" sz="1100" dirty="0"/>
          </a:p>
        </p:txBody>
      </p:sp>
      <p:sp>
        <p:nvSpPr>
          <p:cNvPr id="131" name="textbox 131"/>
          <p:cNvSpPr/>
          <p:nvPr/>
        </p:nvSpPr>
        <p:spPr>
          <a:xfrm>
            <a:off x="908710" y="4002125"/>
            <a:ext cx="5620384" cy="4737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26"/>
              </a:lnSpc>
              <a:tabLst/>
            </a:pPr>
            <a:endParaRPr lang="Arial" altLang="Arial" sz="100" dirty="0"/>
          </a:p>
          <a:p>
            <a:pPr marL="12700" indent="6350" algn="l" rtl="0" eaLnBrk="0">
              <a:lnSpc>
                <a:spcPct val="134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healthy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endParaRPr lang="Arial" altLang="Arial" sz="1100" dirty="0"/>
          </a:p>
        </p:txBody>
      </p:sp>
      <p:sp>
        <p:nvSpPr>
          <p:cNvPr id="132" name="textbox 132"/>
          <p:cNvSpPr/>
          <p:nvPr/>
        </p:nvSpPr>
        <p:spPr>
          <a:xfrm>
            <a:off x="912215" y="5580100"/>
            <a:ext cx="5384165" cy="447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577"/>
              </a:lnSpc>
              <a:tabLst/>
            </a:pPr>
            <a:endParaRPr lang="Arial" altLang="Arial" sz="100" dirty="0"/>
          </a:p>
          <a:p>
            <a:pPr marL="12700" indent="1905" algn="l" rtl="0" eaLnBrk="0">
              <a:lnSpc>
                <a:spcPct val="126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Evangelism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haring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invitation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follow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salvation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offers.</a:t>
            </a:r>
            <a:endParaRPr lang="Arial" altLang="Arial" sz="1100" dirty="0"/>
          </a:p>
        </p:txBody>
      </p:sp>
      <p:sp>
        <p:nvSpPr>
          <p:cNvPr id="133" name="textbox 133"/>
          <p:cNvSpPr/>
          <p:nvPr/>
        </p:nvSpPr>
        <p:spPr>
          <a:xfrm>
            <a:off x="903833" y="886180"/>
            <a:ext cx="5076825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**Do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feel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comfortable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questions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thoughts?**</a:t>
            </a:r>
            <a:endParaRPr lang="Arial" altLang="Arial" sz="1100" dirty="0"/>
          </a:p>
        </p:txBody>
      </p:sp>
      <p:sp>
        <p:nvSpPr>
          <p:cNvPr id="134" name="textbox 134"/>
          <p:cNvSpPr/>
          <p:nvPr/>
        </p:nvSpPr>
        <p:spPr>
          <a:xfrm>
            <a:off x="914349" y="8696045"/>
            <a:ext cx="4815840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importance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evangelism:</a:t>
            </a:r>
            <a:endParaRPr lang="Arial" altLang="Arial" sz="1100" dirty="0"/>
          </a:p>
        </p:txBody>
      </p:sp>
      <p:sp>
        <p:nvSpPr>
          <p:cNvPr id="135" name="textbox 135"/>
          <p:cNvSpPr/>
          <p:nvPr/>
        </p:nvSpPr>
        <p:spPr>
          <a:xfrm>
            <a:off x="903833" y="4898110"/>
            <a:ext cx="1795779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**Chapter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Evangelism**</a:t>
            </a:r>
            <a:endParaRPr lang="Arial" altLang="Arial" sz="1100" dirty="0"/>
          </a:p>
        </p:txBody>
      </p:sp>
      <p:pic>
        <p:nvPicPr>
          <p:cNvPr id="136" name="picture 1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5925" y="4611985"/>
            <a:ext cx="1807581" cy="15053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box 137"/>
          <p:cNvSpPr/>
          <p:nvPr/>
        </p:nvSpPr>
        <p:spPr>
          <a:xfrm>
            <a:off x="903376" y="1227175"/>
            <a:ext cx="5949315" cy="54686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9"/>
              </a:lnSpc>
              <a:tabLst/>
            </a:pPr>
            <a:endParaRPr lang="Arial" altLang="Arial" sz="100" dirty="0"/>
          </a:p>
          <a:p>
            <a:pPr marL="20954" indent="-8254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28:19-20:**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Therefore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nations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aptizing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lang="Arial" altLang="Arial" sz="1100" dirty="0"/>
          </a:p>
          <a:p>
            <a:pPr marL="17779" algn="l" rtl="0" eaLnBrk="0">
              <a:lnSpc>
                <a:spcPct val="125000"/>
              </a:lnSpc>
              <a:spcBef>
                <a:spcPts val="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everything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commanded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surely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age.</a:t>
            </a:r>
            <a:endParaRPr lang="Arial" altLang="Arial" sz="1100" dirty="0"/>
          </a:p>
          <a:p>
            <a:pPr marL="20320" indent="-7620" algn="l" rtl="0" eaLnBrk="0">
              <a:lnSpc>
                <a:spcPct val="126000"/>
              </a:lnSpc>
              <a:spcBef>
                <a:spcPts val="1057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**Mark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16:15-16:**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preach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creation.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Whoever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baptized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whoever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condemned.</a:t>
            </a:r>
            <a:endParaRPr lang="Arial" altLang="Arial" sz="1100" dirty="0"/>
          </a:p>
          <a:p>
            <a:pPr marL="13334" indent="-635" algn="l" rtl="0" eaLnBrk="0">
              <a:lnSpc>
                <a:spcPct val="132000"/>
              </a:lnSpc>
              <a:spcBef>
                <a:spcPts val="1034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1:8:**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Jerusalem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Judea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Samaria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earth.</a:t>
            </a:r>
            <a:endParaRPr lang="Arial" altLang="Arial" sz="11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marL="23495" algn="l" rtl="0" eaLnBrk="0">
              <a:lnSpc>
                <a:spcPts val="1591"/>
              </a:lnSpc>
              <a:spcBef>
                <a:spcPts val="336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evangelizi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2700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**Be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yourself.*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tell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fake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yourself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personality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shine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through.</a:t>
            </a:r>
            <a:endParaRPr lang="Arial" altLang="Arial" sz="1100" dirty="0"/>
          </a:p>
          <a:p>
            <a:pPr marL="18415" indent="-571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don't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afraid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necessary.</a:t>
            </a:r>
            <a:endParaRPr lang="Arial" altLang="Arial" sz="1100" dirty="0"/>
          </a:p>
          <a:p>
            <a:pPr marL="17145" indent="-444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patient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discourage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don't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accept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invitation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right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away.</a:t>
            </a:r>
            <a:endParaRPr lang="Arial" altLang="Arial" sz="1100" dirty="0"/>
          </a:p>
          <a:p>
            <a:pPr algn="l" rtl="0" eaLnBrk="0">
              <a:lnSpc>
                <a:spcPct val="109000"/>
              </a:lnSpc>
              <a:tabLst/>
            </a:pPr>
            <a:endParaRPr lang="Arial" altLang="Arial" sz="800" dirty="0"/>
          </a:p>
          <a:p>
            <a:pPr marL="21590" indent="-8889" algn="l" rtl="0" eaLnBrk="0">
              <a:lnSpc>
                <a:spcPct val="134000"/>
              </a:lnSpc>
              <a:spcBef>
                <a:spcPts val="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**Be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loving.**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likely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them.</a:t>
            </a:r>
            <a:endParaRPr lang="Arial" altLang="Arial" sz="1100" dirty="0"/>
          </a:p>
        </p:txBody>
      </p:sp>
      <p:sp>
        <p:nvSpPr>
          <p:cNvPr id="138" name="textbox 138"/>
          <p:cNvSpPr/>
          <p:nvPr/>
        </p:nvSpPr>
        <p:spPr>
          <a:xfrm>
            <a:off x="908558" y="8014053"/>
            <a:ext cx="5922645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905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interested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evangelism,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endParaRPr lang="Arial" altLang="Arial" sz="1100" dirty="0"/>
          </a:p>
          <a:p>
            <a:pPr marL="12700" indent="3175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available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articles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online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topic.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pastor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leaders.</a:t>
            </a:r>
            <a:endParaRPr lang="Arial" altLang="Arial" sz="1100" dirty="0"/>
          </a:p>
        </p:txBody>
      </p:sp>
      <p:sp>
        <p:nvSpPr>
          <p:cNvPr id="139" name="textbox 139"/>
          <p:cNvSpPr/>
          <p:nvPr/>
        </p:nvSpPr>
        <p:spPr>
          <a:xfrm>
            <a:off x="902309" y="7118070"/>
            <a:ext cx="5835015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0"/>
              </a:lnSpc>
              <a:tabLst/>
            </a:pPr>
            <a:endParaRPr lang="Arial" altLang="Arial" sz="100" dirty="0"/>
          </a:p>
          <a:p>
            <a:pPr marL="12700" indent="11429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Evangelism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challenging,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rewarding.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nothing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quite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feeling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box 140"/>
          <p:cNvSpPr/>
          <p:nvPr/>
        </p:nvSpPr>
        <p:spPr>
          <a:xfrm>
            <a:off x="902309" y="2250161"/>
            <a:ext cx="5872479" cy="40767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3334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likely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them.</a:t>
            </a:r>
            <a:endParaRPr lang="Arial" altLang="Arial" sz="1100" dirty="0"/>
          </a:p>
          <a:p>
            <a:pPr marL="19684" indent="-571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don't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afraid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necessary.</a:t>
            </a:r>
            <a:endParaRPr lang="Arial" altLang="Arial" sz="1100" dirty="0"/>
          </a:p>
          <a:p>
            <a:pPr marL="18415" indent="-4444" algn="l" rtl="0" eaLnBrk="0">
              <a:lnSpc>
                <a:spcPct val="126000"/>
              </a:lnSpc>
              <a:spcBef>
                <a:spcPts val="107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Start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conversation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natural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start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conversation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could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testimony,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current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connection.</a:t>
            </a:r>
            <a:endParaRPr lang="Arial" altLang="Arial" sz="1100" dirty="0"/>
          </a:p>
          <a:p>
            <a:pPr marL="12700" indent="1270" algn="l" rtl="0" eaLnBrk="0">
              <a:lnSpc>
                <a:spcPct val="127000"/>
              </a:lnSpc>
              <a:spcBef>
                <a:spcPts val="10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**Share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message.**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message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simple,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powerful.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cross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rose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dead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three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later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offers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forgiveness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eternal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endParaRPr lang="Arial" altLang="Arial" sz="1100" dirty="0"/>
          </a:p>
          <a:p>
            <a:pPr marL="12700" indent="1270" algn="l" rtl="0" eaLnBrk="0">
              <a:lnSpc>
                <a:spcPct val="126000"/>
              </a:lnSpc>
              <a:spcBef>
                <a:spcPts val="105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persuas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ive.**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Don't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afraid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personal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story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changed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honest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transparent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passion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shine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through.</a:t>
            </a:r>
            <a:endParaRPr lang="Arial" altLang="Arial" sz="1100" dirty="0"/>
          </a:p>
          <a:p>
            <a:pPr algn="l" rtl="0" eaLnBrk="0">
              <a:lnSpc>
                <a:spcPct val="111000"/>
              </a:lnSpc>
              <a:tabLst/>
            </a:pPr>
            <a:endParaRPr lang="Arial" altLang="Arial" sz="800" dirty="0"/>
          </a:p>
          <a:p>
            <a:pPr marL="18415" indent="-4444" algn="l" rtl="0" eaLnBrk="0">
              <a:lnSpc>
                <a:spcPct val="125000"/>
              </a:lnSpc>
              <a:spcBef>
                <a:spcPts val="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patient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discourage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don't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accept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invitation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right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away.</a:t>
            </a:r>
            <a:endParaRPr lang="Arial" altLang="Arial" sz="1100" dirty="0"/>
          </a:p>
        </p:txBody>
      </p:sp>
      <p:sp>
        <p:nvSpPr>
          <p:cNvPr id="141" name="textbox 141"/>
          <p:cNvSpPr/>
          <p:nvPr/>
        </p:nvSpPr>
        <p:spPr>
          <a:xfrm>
            <a:off x="903833" y="7673059"/>
            <a:ext cx="5948679" cy="14306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0"/>
              </a:lnSpc>
              <a:tabLst/>
            </a:pPr>
            <a:endParaRPr lang="Arial" altLang="Arial" sz="100" dirty="0"/>
          </a:p>
          <a:p>
            <a:pPr marL="20320" indent="-8254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28:19-20:**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Therefore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nations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aptizing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lang="Arial" altLang="Arial" sz="1100" dirty="0"/>
          </a:p>
          <a:p>
            <a:pPr marL="17145" algn="l" rtl="0" eaLnBrk="0">
              <a:lnSpc>
                <a:spcPct val="125000"/>
              </a:lnSpc>
              <a:spcBef>
                <a:spcPts val="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everything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commanded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surely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age.</a:t>
            </a:r>
            <a:endParaRPr lang="Arial" altLang="Arial" sz="1100" dirty="0"/>
          </a:p>
          <a:p>
            <a:pPr algn="l" rtl="0" eaLnBrk="0">
              <a:lnSpc>
                <a:spcPct val="110000"/>
              </a:lnSpc>
              <a:tabLst/>
            </a:pPr>
            <a:endParaRPr lang="Arial" altLang="Arial" sz="800" dirty="0"/>
          </a:p>
          <a:p>
            <a:pPr marL="20320" indent="-7620" algn="l" rtl="0" eaLnBrk="0">
              <a:lnSpc>
                <a:spcPct val="126000"/>
              </a:lnSpc>
              <a:spcBef>
                <a:spcPts val="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**Mark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16:15-16:**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preach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creation.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Whoever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baptized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whoever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condemned.</a:t>
            </a:r>
            <a:endParaRPr lang="Arial" altLang="Arial" sz="1100" dirty="0"/>
          </a:p>
        </p:txBody>
      </p:sp>
      <p:sp>
        <p:nvSpPr>
          <p:cNvPr id="142" name="textbox 142"/>
          <p:cNvSpPr/>
          <p:nvPr/>
        </p:nvSpPr>
        <p:spPr>
          <a:xfrm>
            <a:off x="908558" y="6777074"/>
            <a:ext cx="5582920" cy="4737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28"/>
              </a:lnSpc>
              <a:tabLst/>
            </a:pPr>
            <a:endParaRPr lang="Arial" altLang="Arial" sz="100" dirty="0"/>
          </a:p>
          <a:p>
            <a:pPr marL="12700" indent="5714" algn="l" rtl="0" eaLnBrk="0">
              <a:lnSpc>
                <a:spcPct val="134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importance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others:</a:t>
            </a:r>
            <a:endParaRPr lang="Arial" altLang="Arial" sz="1100" dirty="0"/>
          </a:p>
        </p:txBody>
      </p:sp>
      <p:sp>
        <p:nvSpPr>
          <p:cNvPr id="143" name="textbox 143"/>
          <p:cNvSpPr/>
          <p:nvPr/>
        </p:nvSpPr>
        <p:spPr>
          <a:xfrm>
            <a:off x="915263" y="886180"/>
            <a:ext cx="5393690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bold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endParaRPr lang="Arial" altLang="Arial" sz="1100" dirty="0"/>
          </a:p>
        </p:txBody>
      </p:sp>
      <p:sp>
        <p:nvSpPr>
          <p:cNvPr id="144" name="textbox 144"/>
          <p:cNvSpPr/>
          <p:nvPr/>
        </p:nvSpPr>
        <p:spPr>
          <a:xfrm>
            <a:off x="905357" y="1568170"/>
            <a:ext cx="4975225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tips:</a:t>
            </a:r>
            <a:endParaRPr lang="Arial" altLang="Arial" sz="1100" dirty="0"/>
          </a:p>
        </p:txBody>
      </p:sp>
      <p:pic>
        <p:nvPicPr>
          <p:cNvPr id="145" name="picture 1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5925" y="1282045"/>
            <a:ext cx="3003914" cy="15053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box 146"/>
          <p:cNvSpPr/>
          <p:nvPr/>
        </p:nvSpPr>
        <p:spPr>
          <a:xfrm>
            <a:off x="902309" y="886180"/>
            <a:ext cx="5889625" cy="40259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323"/>
              </a:lnSpc>
              <a:tabLst/>
            </a:pPr>
            <a:endParaRPr lang="Arial" altLang="Arial" sz="100" dirty="0"/>
          </a:p>
          <a:p>
            <a:pPr marL="14604" indent="-635" algn="l" rtl="0" eaLnBrk="0">
              <a:lnSpc>
                <a:spcPct val="132000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1:8:**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Jerusalem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Judea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Samaria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earth.</a:t>
            </a:r>
            <a:endParaRPr lang="Arial" altLang="Arial" sz="11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6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2859" indent="-8889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**Invite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introduce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gospel.</a:t>
            </a:r>
            <a:endParaRPr lang="Arial" altLang="Arial" sz="1100" dirty="0"/>
          </a:p>
          <a:p>
            <a:pPr marL="14604" indent="-635" algn="l" rtl="0" eaLnBrk="0">
              <a:lnSpc>
                <a:spcPct val="134000"/>
              </a:lnSpc>
              <a:spcBef>
                <a:spcPts val="105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tract.**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tangible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84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testimony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changed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life.</a:t>
            </a:r>
            <a:endParaRPr lang="Arial" altLang="Arial" sz="1100" dirty="0"/>
          </a:p>
          <a:p>
            <a:pPr marL="12700" indent="1270" algn="l" rtl="0" eaLnBrk="0">
              <a:lnSpc>
                <a:spcPct val="134000"/>
              </a:lnSpc>
              <a:spcBef>
                <a:spcPts val="108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Engage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conversations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Look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opportunities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Jesus.</a:t>
            </a:r>
            <a:endParaRPr lang="Arial" altLang="Arial" sz="1100" dirty="0"/>
          </a:p>
          <a:p>
            <a:pPr algn="l" rtl="0" eaLnBrk="0">
              <a:lnSpc>
                <a:spcPct val="100000"/>
              </a:lnSpc>
              <a:tabLst/>
            </a:pPr>
            <a:endParaRPr lang="Arial" altLang="Arial" sz="700" dirty="0"/>
          </a:p>
          <a:p>
            <a:pPr marL="13970" algn="l" rtl="0" eaLnBrk="0">
              <a:lnSpc>
                <a:spcPts val="1591"/>
              </a:lnSpc>
              <a:spcBef>
                <a:spcPts val="3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d.</a:t>
            </a:r>
            <a:endParaRPr lang="Arial" altLang="Arial" sz="1100" dirty="0"/>
          </a:p>
        </p:txBody>
      </p:sp>
      <p:sp>
        <p:nvSpPr>
          <p:cNvPr id="147" name="textbox 147"/>
          <p:cNvSpPr/>
          <p:nvPr/>
        </p:nvSpPr>
        <p:spPr>
          <a:xfrm>
            <a:off x="902309" y="5366105"/>
            <a:ext cx="5967095" cy="8616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4"/>
              </a:lnSpc>
              <a:tabLst/>
            </a:pPr>
            <a:endParaRPr lang="Arial" altLang="Arial" sz="100" dirty="0"/>
          </a:p>
          <a:p>
            <a:pPr marL="12700" indent="2540" algn="l" rtl="0" eaLnBrk="0">
              <a:lnSpc>
                <a:spcPct val="126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bold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Don't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afraid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speak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invite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follow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Remember,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endParaRPr lang="Arial" altLang="Arial" sz="1100" dirty="0"/>
          </a:p>
          <a:p>
            <a:pPr algn="l" rtl="0" eaLnBrk="0">
              <a:lnSpc>
                <a:spcPct val="113000"/>
              </a:lnSpc>
              <a:tabLst/>
            </a:pPr>
            <a:endParaRPr lang="Arial" altLang="Arial" sz="500" dirty="0"/>
          </a:p>
          <a:p>
            <a:pPr marL="19050" algn="l" rtl="0" eaLnBrk="0">
              <a:lnSpc>
                <a:spcPct val="69000"/>
              </a:lnSpc>
              <a:spcBef>
                <a:spcPts val="2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someone.</a:t>
            </a:r>
            <a:endParaRPr lang="Arial" altLang="Arial" sz="1100" dirty="0"/>
          </a:p>
        </p:txBody>
      </p:sp>
      <p:sp>
        <p:nvSpPr>
          <p:cNvPr id="148" name="textbox 148"/>
          <p:cNvSpPr/>
          <p:nvPr/>
        </p:nvSpPr>
        <p:spPr>
          <a:xfrm>
            <a:off x="903833" y="8268055"/>
            <a:ext cx="5786754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3970" indent="-1905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**Encourage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regularly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underst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anding.</a:t>
            </a:r>
            <a:endParaRPr lang="Arial" altLang="Arial" sz="1100" dirty="0"/>
          </a:p>
        </p:txBody>
      </p:sp>
      <p:sp>
        <p:nvSpPr>
          <p:cNvPr id="149" name="textbox 149"/>
          <p:cNvSpPr/>
          <p:nvPr/>
        </p:nvSpPr>
        <p:spPr>
          <a:xfrm>
            <a:off x="908862" y="6690080"/>
            <a:ext cx="5789929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1"/>
              </a:lnSpc>
              <a:tabLst/>
            </a:pPr>
            <a:endParaRPr lang="Arial" altLang="Arial" sz="100" dirty="0"/>
          </a:p>
          <a:p>
            <a:pPr marL="12700" indent="6350" algn="l" rtl="0" eaLnBrk="0">
              <a:lnSpc>
                <a:spcPct val="125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ers.</a:t>
            </a:r>
            <a:endParaRPr lang="Arial" altLang="Arial" sz="1100" dirty="0"/>
          </a:p>
        </p:txBody>
      </p:sp>
      <p:sp>
        <p:nvSpPr>
          <p:cNvPr id="150" name="textbox 150"/>
          <p:cNvSpPr/>
          <p:nvPr/>
        </p:nvSpPr>
        <p:spPr>
          <a:xfrm>
            <a:off x="905357" y="7586064"/>
            <a:ext cx="5525770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tips:</a:t>
            </a:r>
            <a:endParaRPr lang="Arial" altLang="Arial" sz="1100" dirty="0"/>
          </a:p>
        </p:txBody>
      </p:sp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4025" y="7298376"/>
            <a:ext cx="3566524" cy="15210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box 152"/>
          <p:cNvSpPr/>
          <p:nvPr/>
        </p:nvSpPr>
        <p:spPr>
          <a:xfrm>
            <a:off x="896975" y="4002125"/>
            <a:ext cx="5821045" cy="42799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9"/>
              </a:lnSpc>
              <a:tabLst/>
            </a:pPr>
            <a:endParaRPr lang="Arial" altLang="Arial" sz="100" dirty="0"/>
          </a:p>
          <a:p>
            <a:pPr marL="19684" indent="-635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Colossians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1:28:**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proclai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admonishing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everyone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wisdom,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everyone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perfect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endParaRPr lang="Arial" altLang="Arial" sz="1100" dirty="0"/>
          </a:p>
          <a:p>
            <a:pPr marL="12700" indent="635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Thessalonians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5:1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Therefore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doing.</a:t>
            </a:r>
            <a:endParaRPr lang="Arial" altLang="Arial" sz="1100" dirty="0"/>
          </a:p>
          <a:p>
            <a:pPr marL="19684" indent="-635" algn="l" rtl="0" eaLnBrk="0">
              <a:lnSpc>
                <a:spcPct val="134000"/>
              </a:lnSpc>
              <a:spcBef>
                <a:spcPts val="105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**2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Timothy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2:2:**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presence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entrust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faithful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also.</a:t>
            </a:r>
            <a:endParaRPr lang="Arial" altLang="Arial" sz="11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marL="29844" algn="l" rtl="0" eaLnBrk="0">
              <a:lnSpc>
                <a:spcPts val="1591"/>
              </a:lnSpc>
              <a:spcBef>
                <a:spcPts val="336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ecific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905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**Meet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regularly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discuss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endParaRPr lang="Arial" altLang="Arial" sz="1100" dirty="0"/>
          </a:p>
          <a:p>
            <a:pPr marL="1905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Answer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questions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understand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od's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Word.**</a:t>
            </a:r>
            <a:endParaRPr lang="Arial" altLang="Arial" sz="1100" dirty="0"/>
          </a:p>
          <a:p>
            <a:pPr marL="1905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endParaRPr lang="Arial" altLang="Arial" sz="1100" dirty="0"/>
          </a:p>
          <a:p>
            <a:pPr marL="1905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others.**</a:t>
            </a:r>
            <a:endParaRPr lang="Arial" altLang="Arial" sz="1100" dirty="0"/>
          </a:p>
          <a:p>
            <a:pPr algn="l" rtl="0" eaLnBrk="0">
              <a:lnSpc>
                <a:spcPct val="101000"/>
              </a:lnSpc>
              <a:tabLst/>
            </a:pPr>
            <a:endParaRPr lang="Arial" altLang="Arial" sz="900" dirty="0"/>
          </a:p>
          <a:p>
            <a:pPr marL="19050" algn="l" rtl="0" eaLnBrk="0">
              <a:lnSpc>
                <a:spcPts val="1591"/>
              </a:lnSpc>
              <a:spcBef>
                <a:spcPts val="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role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endParaRPr lang="Arial" altLang="Arial" sz="1100" dirty="0"/>
          </a:p>
        </p:txBody>
      </p:sp>
      <p:sp>
        <p:nvSpPr>
          <p:cNvPr id="153" name="textbox 153"/>
          <p:cNvSpPr/>
          <p:nvPr/>
        </p:nvSpPr>
        <p:spPr>
          <a:xfrm>
            <a:off x="902309" y="886180"/>
            <a:ext cx="5965825" cy="17697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8415" indent="-4444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Invite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church.**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evers.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attend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services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partici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pate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groups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activities.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process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mentoring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helping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ith.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friend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you.</a:t>
            </a:r>
            <a:endParaRPr lang="Arial" altLang="Arial" sz="1100" dirty="0"/>
          </a:p>
          <a:p>
            <a:pPr algn="l" rtl="0" eaLnBrk="0">
              <a:lnSpc>
                <a:spcPct val="102000"/>
              </a:lnSpc>
              <a:tabLst/>
            </a:pPr>
            <a:endParaRPr lang="Arial" altLang="Arial" sz="900" dirty="0"/>
          </a:p>
          <a:p>
            <a:pPr marL="12700" indent="1270" algn="l" rtl="0" eaLnBrk="0">
              <a:lnSpc>
                <a:spcPct val="125000"/>
              </a:lnSpc>
              <a:spcBef>
                <a:spcPts val="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wisdom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rength.</a:t>
            </a:r>
            <a:endParaRPr lang="Arial" altLang="Arial" sz="1100" dirty="0"/>
          </a:p>
        </p:txBody>
      </p:sp>
      <p:sp>
        <p:nvSpPr>
          <p:cNvPr id="154" name="textbox 154"/>
          <p:cNvSpPr/>
          <p:nvPr/>
        </p:nvSpPr>
        <p:spPr>
          <a:xfrm>
            <a:off x="912215" y="3106141"/>
            <a:ext cx="5836920" cy="4737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21"/>
              </a:lnSpc>
              <a:tabLst/>
            </a:pPr>
            <a:endParaRPr lang="Arial" altLang="Arial" sz="100" dirty="0"/>
          </a:p>
          <a:p>
            <a:pPr marL="12700" indent="1905" algn="l" rtl="0" eaLnBrk="0">
              <a:lnSpc>
                <a:spcPct val="134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importance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lang="Arial" altLang="Arial" sz="1100" dirty="0"/>
          </a:p>
        </p:txBody>
      </p:sp>
      <p:sp>
        <p:nvSpPr>
          <p:cNvPr id="155" name="textbox 155"/>
          <p:cNvSpPr/>
          <p:nvPr/>
        </p:nvSpPr>
        <p:spPr>
          <a:xfrm>
            <a:off x="914349" y="8736050"/>
            <a:ext cx="5692775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rewarding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privilege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box 156"/>
          <p:cNvSpPr/>
          <p:nvPr/>
        </p:nvSpPr>
        <p:spPr>
          <a:xfrm>
            <a:off x="902309" y="2932151"/>
            <a:ext cx="5944234" cy="48456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9050" indent="-381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future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tells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future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ultimately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triumph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evil.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future: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marL="14604" indent="-635" algn="l" rtl="0" eaLnBrk="0">
              <a:lnSpc>
                <a:spcPct val="127000"/>
              </a:lnSpc>
              <a:spcBef>
                <a:spcPts val="338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Revelation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21:1-4:**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Then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first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passed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away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city,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Jerusalem,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down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bride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adorned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husband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loud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voice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throne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Now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dwelling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himself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wipe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endParaRPr lang="Arial" altLang="Arial" sz="1100" dirty="0"/>
          </a:p>
          <a:p>
            <a:pPr marL="22225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death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mourning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crying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pain,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old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order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passed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away.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2700" indent="1270" algn="l" rtl="0" eaLnBrk="0">
              <a:lnSpc>
                <a:spcPct val="125000"/>
              </a:lnSpc>
              <a:spcBef>
                <a:spcPts val="1103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Isaiah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65:17-19:**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behold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former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remembered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glad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rejoice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foreve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endParaRPr lang="Arial" altLang="Arial" sz="1100" dirty="0"/>
          </a:p>
          <a:p>
            <a:pPr marL="22225" indent="-6985" algn="l" rtl="0" eaLnBrk="0">
              <a:lnSpc>
                <a:spcPct val="125000"/>
              </a:lnSpc>
              <a:spcBef>
                <a:spcPts val="7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create,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behold,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Jerusalem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rejoicing,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joy.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rejoice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erusalem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glad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people;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1905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weeping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tress.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02000"/>
              </a:lnSpc>
              <a:tabLst/>
            </a:pPr>
            <a:endParaRPr lang="Arial" altLang="Arial" sz="900" dirty="0"/>
          </a:p>
          <a:p>
            <a:pPr marL="22225" indent="-8254" algn="l" rtl="0" eaLnBrk="0">
              <a:lnSpc>
                <a:spcPct val="125000"/>
              </a:lnSpc>
              <a:spcBef>
                <a:spcPts val="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**2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Peter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3:13:**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promise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waiting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righteousness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dwells.</a:t>
            </a:r>
            <a:endParaRPr lang="Arial" altLang="Arial" sz="1100" dirty="0"/>
          </a:p>
        </p:txBody>
      </p:sp>
      <p:sp>
        <p:nvSpPr>
          <p:cNvPr id="157" name="textbox 157"/>
          <p:cNvSpPr/>
          <p:nvPr/>
        </p:nvSpPr>
        <p:spPr>
          <a:xfrm>
            <a:off x="902309" y="8228049"/>
            <a:ext cx="5853429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29"/>
              </a:lnSpc>
              <a:tabLst/>
            </a:pPr>
            <a:endParaRPr lang="Arial" altLang="Arial" sz="100" dirty="0"/>
          </a:p>
          <a:p>
            <a:pPr marL="12700" indent="2540" algn="l" rtl="0" eaLnBrk="0">
              <a:lnSpc>
                <a:spcPct val="125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future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bright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those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promised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return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eaven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(John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14:1-3)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</p:txBody>
      </p:sp>
      <p:sp>
        <p:nvSpPr>
          <p:cNvPr id="158" name="textbox 158"/>
          <p:cNvSpPr/>
          <p:nvPr/>
        </p:nvSpPr>
        <p:spPr>
          <a:xfrm>
            <a:off x="912215" y="886180"/>
            <a:ext cx="5704840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endParaRPr lang="Arial" altLang="Arial" sz="1100" dirty="0"/>
          </a:p>
        </p:txBody>
      </p:sp>
      <p:sp>
        <p:nvSpPr>
          <p:cNvPr id="159" name="textbox 159"/>
          <p:cNvSpPr/>
          <p:nvPr/>
        </p:nvSpPr>
        <p:spPr>
          <a:xfrm>
            <a:off x="915263" y="1568170"/>
            <a:ext cx="4546600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endParaRPr lang="Arial" altLang="Arial" sz="1100" dirty="0"/>
          </a:p>
        </p:txBody>
      </p:sp>
      <p:sp>
        <p:nvSpPr>
          <p:cNvPr id="160" name="textbox 160"/>
          <p:cNvSpPr/>
          <p:nvPr/>
        </p:nvSpPr>
        <p:spPr>
          <a:xfrm>
            <a:off x="903833" y="2250161"/>
            <a:ext cx="1745614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Chapter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Future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endParaRPr lang="Arial" altLang="Arial" sz="1100" dirty="0"/>
          </a:p>
        </p:txBody>
      </p:sp>
      <p:pic>
        <p:nvPicPr>
          <p:cNvPr id="161" name="picture 1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5925" y="1964035"/>
            <a:ext cx="1755512" cy="14972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box 162"/>
          <p:cNvSpPr/>
          <p:nvPr/>
        </p:nvSpPr>
        <p:spPr>
          <a:xfrm>
            <a:off x="903833" y="886180"/>
            <a:ext cx="5906770" cy="31356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7145" indent="635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meantime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called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ew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28:19-20)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22859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future: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8415" indent="-5714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spending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believers.</a:t>
            </a:r>
            <a:endParaRPr lang="Arial" altLang="Arial" sz="1100" dirty="0"/>
          </a:p>
          <a:p>
            <a:pPr marL="17145" indent="-4444" algn="l" rtl="0" eaLnBrk="0">
              <a:lnSpc>
                <a:spcPct val="134000"/>
              </a:lnSpc>
              <a:spcBef>
                <a:spcPts val="105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endParaRPr lang="Arial" altLang="Arial" sz="1100" dirty="0"/>
          </a:p>
          <a:p>
            <a:pPr algn="l" rtl="0" eaLnBrk="0">
              <a:lnSpc>
                <a:spcPct val="116000"/>
              </a:lnSpc>
              <a:tabLst/>
            </a:pPr>
            <a:endParaRPr lang="Arial" altLang="Arial" sz="600" dirty="0"/>
          </a:p>
          <a:p>
            <a:pPr marL="20320" indent="-7620" algn="l" rtl="0" eaLnBrk="0">
              <a:lnSpc>
                <a:spcPct val="126000"/>
              </a:lnSpc>
              <a:spcBef>
                <a:spcPts val="3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future.</a:t>
            </a:r>
            <a:endParaRPr lang="Arial" altLang="Arial" sz="1100" dirty="0"/>
          </a:p>
        </p:txBody>
      </p:sp>
      <p:sp>
        <p:nvSpPr>
          <p:cNvPr id="163" name="textbox 163"/>
          <p:cNvSpPr/>
          <p:nvPr/>
        </p:nvSpPr>
        <p:spPr>
          <a:xfrm>
            <a:off x="903833" y="6262091"/>
            <a:ext cx="5941695" cy="22377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397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future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2859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future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0320" indent="-8254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28:19-20:**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“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Therefore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baptizing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lang="Arial" altLang="Arial" sz="1100" dirty="0"/>
          </a:p>
          <a:p>
            <a:pPr marL="17145" algn="l" rtl="0" eaLnBrk="0">
              <a:lnSpc>
                <a:spcPct val="125000"/>
              </a:lnSpc>
              <a:spcBef>
                <a:spcPts val="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everything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commanded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surely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age.”</a:t>
            </a:r>
            <a:endParaRPr lang="Arial" altLang="Arial" sz="1100" dirty="0"/>
          </a:p>
        </p:txBody>
      </p:sp>
      <p:sp>
        <p:nvSpPr>
          <p:cNvPr id="164" name="textbox 164"/>
          <p:cNvSpPr/>
          <p:nvPr/>
        </p:nvSpPr>
        <p:spPr>
          <a:xfrm>
            <a:off x="905357" y="4470120"/>
            <a:ext cx="5780404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6"/>
              </a:lnSpc>
              <a:tabLst/>
            </a:pPr>
            <a:endParaRPr lang="Arial" altLang="Arial" sz="100" dirty="0"/>
          </a:p>
          <a:p>
            <a:pPr marL="12700" indent="-635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future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confident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everything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(Romans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8:28)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</p:txBody>
      </p:sp>
      <p:sp>
        <p:nvSpPr>
          <p:cNvPr id="165" name="textbox 165"/>
          <p:cNvSpPr/>
          <p:nvPr/>
        </p:nvSpPr>
        <p:spPr>
          <a:xfrm>
            <a:off x="912215" y="5366105"/>
            <a:ext cx="5850254" cy="4343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476"/>
              </a:lnSpc>
              <a:tabLst/>
            </a:pPr>
            <a:endParaRPr lang="Arial" altLang="Arial" sz="100" dirty="0"/>
          </a:p>
          <a:p>
            <a:pPr marL="12700" indent="2540" algn="l" rtl="0" eaLnBrk="0">
              <a:lnSpc>
                <a:spcPct val="122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future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</p:txBody>
      </p:sp>
      <p:pic>
        <p:nvPicPr>
          <p:cNvPr id="166" name="picture 1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4025" y="5974402"/>
            <a:ext cx="4884784" cy="15284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box 167"/>
          <p:cNvSpPr/>
          <p:nvPr/>
        </p:nvSpPr>
        <p:spPr>
          <a:xfrm>
            <a:off x="902309" y="3534130"/>
            <a:ext cx="5948679" cy="30899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2700" indent="2540" algn="l" rtl="0" eaLnBrk="0">
              <a:lnSpc>
                <a:spcPct val="126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central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future.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manifold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wisdom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kingdom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priests,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reign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18415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future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2700" indent="1270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Isaiah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65:17-19:**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“</a:t>
            </a:r>
            <a:r>
              <a:rPr sz="1100" kern="0" spc="-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behol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former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remembered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glad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rejoice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forev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endParaRPr lang="Arial" altLang="Arial" sz="1100" dirty="0"/>
          </a:p>
          <a:p>
            <a:pPr marL="22225" indent="-6985" algn="l" rtl="0" eaLnBrk="0">
              <a:lnSpc>
                <a:spcPct val="125000"/>
              </a:lnSpc>
              <a:spcBef>
                <a:spcPts val="7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create,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behold,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Jerusalem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rejoicing,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joy.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rejoice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erusalem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glad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people;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1905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weeping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istress.”</a:t>
            </a:r>
            <a:endParaRPr lang="Arial" altLang="Arial" sz="1100" dirty="0"/>
          </a:p>
        </p:txBody>
      </p:sp>
      <p:sp>
        <p:nvSpPr>
          <p:cNvPr id="168" name="textbox 168"/>
          <p:cNvSpPr/>
          <p:nvPr/>
        </p:nvSpPr>
        <p:spPr>
          <a:xfrm>
            <a:off x="903833" y="7078066"/>
            <a:ext cx="5896609" cy="15119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31"/>
              </a:lnSpc>
              <a:tabLst/>
            </a:pPr>
            <a:endParaRPr lang="Arial" altLang="Arial" sz="100" dirty="0"/>
          </a:p>
          <a:p>
            <a:pPr marL="12700" indent="-635" algn="l" rtl="0" eaLnBrk="0">
              <a:lnSpc>
                <a:spcPct val="127000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Revelation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21:1-4:**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“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Then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saw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earth,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first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passed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away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city,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Jerusalem,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down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bride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adorned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husband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loud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voice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throne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‘</a:t>
            </a:r>
            <a:r>
              <a:rPr sz="1100" kern="0" spc="-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dwelling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himself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wipe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endParaRPr lang="Arial" altLang="Arial" sz="1100" dirty="0"/>
          </a:p>
          <a:p>
            <a:pPr marL="2032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death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mourning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crying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pain,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old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order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passed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away.”</a:t>
            </a:r>
            <a:endParaRPr lang="Arial" altLang="Arial" sz="1100" dirty="0"/>
          </a:p>
        </p:txBody>
      </p:sp>
      <p:sp>
        <p:nvSpPr>
          <p:cNvPr id="169" name="textbox 169"/>
          <p:cNvSpPr/>
          <p:nvPr/>
        </p:nvSpPr>
        <p:spPr>
          <a:xfrm>
            <a:off x="902309" y="2210155"/>
            <a:ext cx="5739129" cy="873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1439"/>
              </a:lnSpc>
              <a:tabLst/>
            </a:pPr>
            <a:endParaRPr lang="Arial" altLang="Arial" sz="100" dirty="0"/>
          </a:p>
          <a:p>
            <a:pPr marL="12700" indent="1270" algn="l" rtl="0" eaLnBrk="0">
              <a:lnSpc>
                <a:spcPct val="127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**Revelation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5:9-10:**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“And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song: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‘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worthy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scroll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seals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slain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blood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purchased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persons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language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nation.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kingdom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priests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reign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earth.”</a:t>
            </a:r>
            <a:endParaRPr lang="Arial" altLang="Arial" sz="1100" dirty="0"/>
          </a:p>
        </p:txBody>
      </p:sp>
      <p:sp>
        <p:nvSpPr>
          <p:cNvPr id="170" name="textbox 170"/>
          <p:cNvSpPr/>
          <p:nvPr/>
        </p:nvSpPr>
        <p:spPr>
          <a:xfrm>
            <a:off x="903833" y="886180"/>
            <a:ext cx="5664834" cy="9017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7621"/>
              </a:lnSpc>
              <a:tabLst/>
            </a:pPr>
            <a:endParaRPr lang="Arial" altLang="Arial" sz="100" dirty="0"/>
          </a:p>
          <a:p>
            <a:pPr marL="12700" indent="-635" algn="l" rtl="0" eaLnBrk="0">
              <a:lnSpc>
                <a:spcPct val="131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Ephesians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3:10-11:**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“</a:t>
            </a:r>
            <a:r>
              <a:rPr sz="1100" kern="0" spc="-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intent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manifold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wisdom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should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rulers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authorities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heavenly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realms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ternal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purpose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which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accomplished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Lord.”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box 171"/>
          <p:cNvSpPr/>
          <p:nvPr/>
        </p:nvSpPr>
        <p:spPr>
          <a:xfrm>
            <a:off x="885154" y="3320136"/>
            <a:ext cx="6005195" cy="5273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2"/>
              </a:lnSpc>
              <a:tabLst/>
            </a:pPr>
            <a:endParaRPr lang="Arial" altLang="Arial" sz="100" dirty="0"/>
          </a:p>
          <a:p>
            <a:pPr marL="36194" indent="-3810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second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return.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focus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lang="Arial" altLang="Arial" sz="1100" dirty="0"/>
          </a:p>
          <a:p>
            <a:pPr marL="32384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41275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second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9844" indent="1270" algn="l" rtl="0" eaLnBrk="0">
              <a:lnSpc>
                <a:spcPct val="126000"/>
              </a:lnSpc>
              <a:spcBef>
                <a:spcPts val="34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1:7-8:**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Therefore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lack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eagerly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await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revelation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keep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strong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until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blameless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endParaRPr lang="Arial" altLang="Arial" sz="1100" dirty="0"/>
          </a:p>
          <a:p>
            <a:pPr marL="29844" indent="127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Titus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2:11-14:**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grace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appeared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bringing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vation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training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renounce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ungodliness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worldly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passions,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self-controlled,</a:t>
            </a:r>
            <a:endParaRPr lang="Arial" altLang="Arial" sz="1100" dirty="0"/>
          </a:p>
          <a:p>
            <a:pPr marL="35559" indent="3175" algn="l" rtl="0" eaLnBrk="0">
              <a:lnSpc>
                <a:spcPct val="125000"/>
              </a:lnSpc>
              <a:spcBef>
                <a:spcPts val="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upright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godly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age,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waiting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blessed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hope,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appearing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glory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Savior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himself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lang="Arial" altLang="Arial" sz="1100" dirty="0"/>
          </a:p>
          <a:p>
            <a:pPr marL="39369" algn="l" rtl="0" eaLnBrk="0">
              <a:lnSpc>
                <a:spcPct val="125000"/>
              </a:lnSpc>
              <a:spcBef>
                <a:spcPts val="70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redeem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lawlessness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purify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himself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possession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zealous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ks.</a:t>
            </a:r>
            <a:endParaRPr lang="Arial" altLang="Arial" sz="1100" dirty="0"/>
          </a:p>
          <a:p>
            <a:pPr marL="30480" algn="l" rtl="0" eaLnBrk="0">
              <a:lnSpc>
                <a:spcPct val="126000"/>
              </a:lnSpc>
              <a:spcBef>
                <a:spcPts val="1066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Peter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1:13-15:**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Therefore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minds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action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keep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hope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brought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revelation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obedient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children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conformed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former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ignorance,</a:t>
            </a:r>
            <a:endParaRPr lang="Arial" altLang="Arial" sz="1100" dirty="0"/>
          </a:p>
          <a:p>
            <a:pPr marL="36830" indent="2540" algn="l" rtl="0" eaLnBrk="0">
              <a:lnSpc>
                <a:spcPct val="125000"/>
              </a:lnSpc>
              <a:spcBef>
                <a:spcPts val="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called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yourselves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conduct,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written,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“You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holy.”</a:t>
            </a:r>
            <a:endParaRPr lang="Arial" altLang="Arial" sz="1100" dirty="0"/>
          </a:p>
        </p:txBody>
      </p:sp>
      <p:sp>
        <p:nvSpPr>
          <p:cNvPr id="172" name="textbox 172"/>
          <p:cNvSpPr/>
          <p:nvPr/>
        </p:nvSpPr>
        <p:spPr>
          <a:xfrm>
            <a:off x="902309" y="1996161"/>
            <a:ext cx="5853429" cy="8699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2700" indent="2540" algn="l" rtl="0" eaLnBrk="0">
              <a:lnSpc>
                <a:spcPct val="126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future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bright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those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promised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return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meantime,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called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endParaRPr lang="Arial" altLang="Arial" sz="1100" dirty="0"/>
          </a:p>
          <a:p>
            <a:pPr marL="22225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endParaRPr lang="Arial" altLang="Arial" sz="1100" dirty="0"/>
          </a:p>
        </p:txBody>
      </p:sp>
      <p:sp>
        <p:nvSpPr>
          <p:cNvPr id="173" name="textbox 173"/>
          <p:cNvSpPr/>
          <p:nvPr/>
        </p:nvSpPr>
        <p:spPr>
          <a:xfrm>
            <a:off x="902309" y="886180"/>
            <a:ext cx="5852159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2700" indent="2540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old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order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away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creation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death,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mourning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crying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pain.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dwell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people.</a:t>
            </a:r>
            <a:endParaRPr lang="Arial" altLang="Arial" sz="1100" dirty="0"/>
          </a:p>
        </p:txBody>
      </p:sp>
      <p:pic>
        <p:nvPicPr>
          <p:cNvPr id="174" name="picture 1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4025" y="3032448"/>
            <a:ext cx="4575538" cy="15210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xtbox 175"/>
          <p:cNvSpPr/>
          <p:nvPr/>
        </p:nvSpPr>
        <p:spPr>
          <a:xfrm>
            <a:off x="902309" y="1568170"/>
            <a:ext cx="5942965" cy="35217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3334" algn="l" rtl="0" eaLnBrk="0">
              <a:lnSpc>
                <a:spcPct val="126000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study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best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study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listening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you.</a:t>
            </a:r>
            <a:endParaRPr lang="Arial" altLang="Arial" sz="1100" dirty="0"/>
          </a:p>
          <a:p>
            <a:pPr marL="12700" indent="1270" algn="l" rtl="0" eaLnBrk="0">
              <a:lnSpc>
                <a:spcPct val="126000"/>
              </a:lnSpc>
              <a:spcBef>
                <a:spcPts val="1066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commands,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character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understanding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will.</a:t>
            </a:r>
            <a:endParaRPr lang="Arial" altLang="Arial" sz="1100" dirty="0"/>
          </a:p>
          <a:p>
            <a:pPr marL="15875" indent="-1905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**Worship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expressing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admiration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entering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61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imitating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endParaRPr lang="Arial" altLang="Arial" sz="1100" dirty="0"/>
          </a:p>
          <a:p>
            <a:pPr marL="16509" indent="1905" algn="l" rtl="0" eaLnBrk="0">
              <a:lnSpc>
                <a:spcPct val="134000"/>
              </a:lnSpc>
              <a:spcBef>
                <a:spcPts val="8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rence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endParaRPr lang="Arial" altLang="Arial" sz="1100" dirty="0"/>
          </a:p>
          <a:p>
            <a:pPr algn="l" rtl="0" eaLnBrk="0">
              <a:lnSpc>
                <a:spcPct val="100000"/>
              </a:lnSpc>
              <a:tabLst/>
            </a:pPr>
            <a:endParaRPr lang="Arial" altLang="Arial" sz="700" dirty="0"/>
          </a:p>
          <a:p>
            <a:pPr algn="l" rtl="0" eaLnBrk="0">
              <a:lnSpc>
                <a:spcPct val="6128"/>
              </a:lnSpc>
              <a:tabLst/>
            </a:pPr>
            <a:endParaRPr lang="Arial" altLang="Arial" sz="100" dirty="0"/>
          </a:p>
          <a:p>
            <a:pPr marL="18415" indent="-4444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telling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inviting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follow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endParaRPr lang="Arial" altLang="Arial" sz="1100" dirty="0"/>
          </a:p>
        </p:txBody>
      </p:sp>
      <p:sp>
        <p:nvSpPr>
          <p:cNvPr id="176" name="textbox 176"/>
          <p:cNvSpPr/>
          <p:nvPr/>
        </p:nvSpPr>
        <p:spPr>
          <a:xfrm>
            <a:off x="902309" y="6650076"/>
            <a:ext cx="5962015" cy="9017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943"/>
              </a:lnSpc>
              <a:tabLst/>
            </a:pPr>
            <a:endParaRPr lang="Arial" altLang="Arial" sz="100" dirty="0"/>
          </a:p>
          <a:p>
            <a:pPr marL="12700" indent="12700" algn="l" rtl="0" eaLnBrk="0">
              <a:lnSpc>
                <a:spcPct val="128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interested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available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books,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articles,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online</a:t>
            </a:r>
            <a:endParaRPr lang="Arial" altLang="Arial" sz="1100" dirty="0"/>
          </a:p>
          <a:p>
            <a:pPr marL="22859" indent="-635" algn="l" rtl="0" eaLnBrk="0">
              <a:lnSpc>
                <a:spcPct val="133000"/>
              </a:lnSpc>
              <a:spcBef>
                <a:spcPts val="16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topic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pastor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leaders.</a:t>
            </a:r>
            <a:endParaRPr lang="Arial" altLang="Arial" sz="1100" dirty="0"/>
          </a:p>
        </p:txBody>
      </p:sp>
      <p:sp>
        <p:nvSpPr>
          <p:cNvPr id="177" name="textbox 177"/>
          <p:cNvSpPr/>
          <p:nvPr/>
        </p:nvSpPr>
        <p:spPr>
          <a:xfrm>
            <a:off x="905357" y="7974051"/>
            <a:ext cx="5945504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eternity,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endParaRPr lang="Arial" altLang="Arial" sz="1100" dirty="0"/>
          </a:p>
          <a:p>
            <a:pPr marL="15875" indent="1905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repenting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putting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endParaRPr lang="Arial" altLang="Arial" sz="1100" dirty="0"/>
          </a:p>
        </p:txBody>
      </p:sp>
      <p:sp>
        <p:nvSpPr>
          <p:cNvPr id="178" name="textbox 178"/>
          <p:cNvSpPr/>
          <p:nvPr/>
        </p:nvSpPr>
        <p:spPr>
          <a:xfrm>
            <a:off x="904900" y="5540095"/>
            <a:ext cx="5713729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2700" indent="8889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second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ives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accordance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peace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blessing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endParaRPr lang="Arial" altLang="Arial" sz="1100" dirty="0"/>
          </a:p>
        </p:txBody>
      </p:sp>
      <p:sp>
        <p:nvSpPr>
          <p:cNvPr id="179" name="textbox 179"/>
          <p:cNvSpPr/>
          <p:nvPr/>
        </p:nvSpPr>
        <p:spPr>
          <a:xfrm>
            <a:off x="914349" y="886180"/>
            <a:ext cx="4485004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second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Christ:</a:t>
            </a:r>
            <a:endParaRPr lang="Arial" altLang="Arial" sz="1100" dirty="0"/>
          </a:p>
        </p:txBody>
      </p:sp>
      <p:pic>
        <p:nvPicPr>
          <p:cNvPr id="180" name="picture 1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5925" y="7686362"/>
            <a:ext cx="2370184" cy="15284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extbox 181"/>
          <p:cNvSpPr/>
          <p:nvPr/>
        </p:nvSpPr>
        <p:spPr>
          <a:xfrm>
            <a:off x="902309" y="886180"/>
            <a:ext cx="5948045" cy="79616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9684" indent="635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start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ternity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obeying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nity: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7:21-23:**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“</a:t>
            </a:r>
            <a:r>
              <a:rPr sz="1100" kern="0" spc="-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everyone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‘</a:t>
            </a:r>
            <a:r>
              <a:rPr sz="1100" kern="0" spc="-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,’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endParaRPr lang="Arial" altLang="Arial" sz="1100" dirty="0"/>
          </a:p>
          <a:p>
            <a:pPr marL="18415" indent="3175" algn="l" rtl="0" eaLnBrk="0">
              <a:lnSpc>
                <a:spcPct val="126000"/>
              </a:lnSpc>
              <a:spcBef>
                <a:spcPts val="98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kingdom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‘</a:t>
            </a:r>
            <a:r>
              <a:rPr sz="1100" kern="0" spc="-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ord,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prophesy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demons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miracles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?’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Then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endParaRPr lang="Arial" altLang="Arial" sz="1100" dirty="0"/>
          </a:p>
          <a:p>
            <a:pPr marL="22225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plainly,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‘</a:t>
            </a:r>
            <a:r>
              <a:rPr sz="1100" kern="0" spc="-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never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knew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Away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evildoers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!’”</a:t>
            </a:r>
            <a:endParaRPr lang="Arial" altLang="Arial" sz="1100" dirty="0"/>
          </a:p>
          <a:p>
            <a:pPr marL="14604" indent="-635" algn="l" rtl="0" eaLnBrk="0">
              <a:lnSpc>
                <a:spcPct val="126000"/>
              </a:lnSpc>
              <a:spcBef>
                <a:spcPts val="1098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John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3:16-18:**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“</a:t>
            </a:r>
            <a:r>
              <a:rPr sz="1100" kern="0" spc="-2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begotten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whosoever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hould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perish,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everlasting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sent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condemn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might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endParaRPr lang="Arial" altLang="Arial" sz="1100" dirty="0"/>
          </a:p>
          <a:p>
            <a:pPr marL="1905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condemned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endParaRPr lang="Arial" altLang="Arial" sz="1100" dirty="0"/>
          </a:p>
          <a:p>
            <a:pPr marL="18415" algn="l" rtl="0" eaLnBrk="0">
              <a:lnSpc>
                <a:spcPct val="134000"/>
              </a:lnSpc>
              <a:spcBef>
                <a:spcPts val="8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condemned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already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begotten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God.”</a:t>
            </a:r>
            <a:endParaRPr lang="Arial" altLang="Arial" sz="1100" dirty="0"/>
          </a:p>
          <a:p>
            <a:pPr marL="13970" algn="l" rtl="0" eaLnBrk="0">
              <a:lnSpc>
                <a:spcPct val="124000"/>
              </a:lnSpc>
              <a:spcBef>
                <a:spcPts val="832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15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:58:**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“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Therefore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beloved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steadfast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immovable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abounding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vain.”</a:t>
            </a:r>
            <a:endParaRPr lang="Arial" altLang="Arial" sz="1100" dirty="0"/>
          </a:p>
          <a:p>
            <a:pPr algn="l" rtl="0" eaLnBrk="0">
              <a:lnSpc>
                <a:spcPct val="146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6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7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nity: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4129" indent="-10160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study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best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ife.</a:t>
            </a:r>
            <a:endParaRPr lang="Arial" altLang="Arial" sz="1100" dirty="0"/>
          </a:p>
          <a:p>
            <a:pPr marL="12700" indent="1270" algn="l" rtl="0" eaLnBrk="0">
              <a:lnSpc>
                <a:spcPct val="126000"/>
              </a:lnSpc>
              <a:spcBef>
                <a:spcPts val="1066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commands,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character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understanding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will.</a:t>
            </a:r>
            <a:endParaRPr lang="Arial" altLang="Arial" sz="1100" dirty="0"/>
          </a:p>
          <a:p>
            <a:pPr algn="l" rtl="0" eaLnBrk="0">
              <a:lnSpc>
                <a:spcPct val="111000"/>
              </a:lnSpc>
              <a:tabLst/>
            </a:pPr>
            <a:endParaRPr lang="Arial" altLang="Arial" sz="800" dirty="0"/>
          </a:p>
          <a:p>
            <a:pPr marL="15875" indent="-1905" algn="l" rtl="0" eaLnBrk="0">
              <a:lnSpc>
                <a:spcPct val="125000"/>
              </a:lnSpc>
              <a:spcBef>
                <a:spcPts val="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**Worship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expressing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admiration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entering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power.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box 182"/>
          <p:cNvSpPr/>
          <p:nvPr/>
        </p:nvSpPr>
        <p:spPr>
          <a:xfrm>
            <a:off x="903833" y="6777076"/>
            <a:ext cx="5852159" cy="22339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0878"/>
              </a:lnSpc>
              <a:tabLst/>
            </a:pPr>
            <a:endParaRPr lang="Arial" altLang="Arial" sz="100" dirty="0"/>
          </a:p>
          <a:p>
            <a:pPr marL="17779" indent="-3810" algn="l" rtl="0" eaLnBrk="0">
              <a:lnSpc>
                <a:spcPct val="132000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plays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vital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role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convicts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repentance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marL="22859" algn="l" rtl="0" eaLnBrk="0">
              <a:lnSpc>
                <a:spcPts val="1591"/>
              </a:lnSpc>
              <a:spcBef>
                <a:spcPts val="337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270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**John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14:15-17:**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“</a:t>
            </a:r>
            <a:r>
              <a:rPr sz="1100" kern="0" spc="-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keep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22859" algn="l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advocate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forever</a:t>
            </a:r>
            <a:r>
              <a:rPr sz="1100" kern="0" spc="-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—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</p:txBody>
      </p:sp>
      <p:sp>
        <p:nvSpPr>
          <p:cNvPr id="183" name="textbox 183"/>
          <p:cNvSpPr/>
          <p:nvPr/>
        </p:nvSpPr>
        <p:spPr>
          <a:xfrm>
            <a:off x="903833" y="886180"/>
            <a:ext cx="5836920" cy="1428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imitating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endParaRPr lang="Arial" altLang="Arial" sz="1100" dirty="0"/>
          </a:p>
          <a:p>
            <a:pPr marL="14604" indent="1905" algn="l" rtl="0" eaLnBrk="0">
              <a:lnSpc>
                <a:spcPct val="134000"/>
              </a:lnSpc>
              <a:spcBef>
                <a:spcPts val="8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rence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endParaRPr lang="Arial" altLang="Arial" sz="1100" dirty="0"/>
          </a:p>
          <a:p>
            <a:pPr algn="l" rtl="0" eaLnBrk="0">
              <a:lnSpc>
                <a:spcPct val="100000"/>
              </a:lnSpc>
              <a:tabLst/>
            </a:pPr>
            <a:endParaRPr lang="Arial" altLang="Arial" sz="700" dirty="0"/>
          </a:p>
          <a:p>
            <a:pPr algn="l" rtl="0" eaLnBrk="0">
              <a:lnSpc>
                <a:spcPct val="6122"/>
              </a:lnSpc>
              <a:tabLst/>
            </a:pPr>
            <a:endParaRPr lang="Arial" altLang="Arial" sz="100" dirty="0"/>
          </a:p>
          <a:p>
            <a:pPr marL="17145" indent="-4444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telling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inviting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follow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endParaRPr lang="Arial" altLang="Arial" sz="1100" dirty="0"/>
          </a:p>
        </p:txBody>
      </p:sp>
      <p:sp>
        <p:nvSpPr>
          <p:cNvPr id="184" name="textbox 184"/>
          <p:cNvSpPr/>
          <p:nvPr/>
        </p:nvSpPr>
        <p:spPr>
          <a:xfrm>
            <a:off x="908558" y="3875125"/>
            <a:ext cx="5923279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42"/>
              </a:lnSpc>
              <a:tabLst/>
            </a:pPr>
            <a:endParaRPr lang="Arial" altLang="Arial" sz="100" dirty="0"/>
          </a:p>
          <a:p>
            <a:pPr marL="12700" indent="6350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interested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eternity,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available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articles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online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topic.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pastor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leaders.</a:t>
            </a:r>
            <a:endParaRPr lang="Arial" altLang="Arial" sz="1100" dirty="0"/>
          </a:p>
        </p:txBody>
      </p:sp>
      <p:sp>
        <p:nvSpPr>
          <p:cNvPr id="185" name="textbox 185"/>
          <p:cNvSpPr/>
          <p:nvPr/>
        </p:nvSpPr>
        <p:spPr>
          <a:xfrm>
            <a:off x="908558" y="2765145"/>
            <a:ext cx="5901690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2700" indent="5714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eternit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easy.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worth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living.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accordance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peace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blessin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endParaRPr lang="Arial" altLang="Arial" sz="1100" dirty="0"/>
          </a:p>
        </p:txBody>
      </p:sp>
      <p:sp>
        <p:nvSpPr>
          <p:cNvPr id="186" name="textbox 186"/>
          <p:cNvSpPr/>
          <p:nvPr/>
        </p:nvSpPr>
        <p:spPr>
          <a:xfrm>
            <a:off x="905357" y="5667095"/>
            <a:ext cx="5850254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5875" indent="-3810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third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Trinity.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equal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eternal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everywhere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rything.</a:t>
            </a:r>
            <a:endParaRPr lang="Arial" altLang="Arial" sz="1100" dirty="0"/>
          </a:p>
        </p:txBody>
      </p:sp>
      <p:sp>
        <p:nvSpPr>
          <p:cNvPr id="187" name="textbox 187"/>
          <p:cNvSpPr/>
          <p:nvPr/>
        </p:nvSpPr>
        <p:spPr>
          <a:xfrm>
            <a:off x="903833" y="4985106"/>
            <a:ext cx="2002789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Chapter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6: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Spirit**</a:t>
            </a:r>
            <a:endParaRPr lang="Arial" altLang="Arial" sz="1100" dirty="0"/>
          </a:p>
        </p:txBody>
      </p:sp>
      <p:pic>
        <p:nvPicPr>
          <p:cNvPr id="188" name="picture 1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5925" y="4698980"/>
            <a:ext cx="2019037" cy="151283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textbox 189"/>
          <p:cNvSpPr/>
          <p:nvPr/>
        </p:nvSpPr>
        <p:spPr>
          <a:xfrm>
            <a:off x="902309" y="886180"/>
            <a:ext cx="5963284" cy="64598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3334" indent="381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cannot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accept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neither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you.</a:t>
            </a:r>
            <a:endParaRPr lang="Arial" altLang="Arial" sz="1100" dirty="0"/>
          </a:p>
          <a:p>
            <a:pPr marL="14604" indent="-635" algn="l" rtl="0" eaLnBrk="0">
              <a:lnSpc>
                <a:spcPct val="132000"/>
              </a:lnSpc>
              <a:spcBef>
                <a:spcPts val="1047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1:8:**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Jerusalem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Judea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Samaria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earth.</a:t>
            </a:r>
            <a:endParaRPr lang="Arial" altLang="Arial" sz="1100" dirty="0"/>
          </a:p>
          <a:p>
            <a:pPr marL="14604" indent="-635" algn="l" rtl="0" eaLnBrk="0">
              <a:lnSpc>
                <a:spcPct val="126000"/>
              </a:lnSpc>
              <a:spcBef>
                <a:spcPts val="86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Romans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8:26-27:**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weaknes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ought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himself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intercedes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groans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cannot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express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arches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hearts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Spirit,</a:t>
            </a:r>
            <a:endParaRPr lang="Arial" altLang="Arial" sz="1100" dirty="0"/>
          </a:p>
          <a:p>
            <a:pPr marL="22225" algn="l" rtl="0" eaLnBrk="0">
              <a:lnSpc>
                <a:spcPts val="1591"/>
              </a:lnSpc>
              <a:spcBef>
                <a:spcPts val="48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intercedes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accordance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marL="12700" indent="1270" algn="l" rtl="0" eaLnBrk="0">
              <a:lnSpc>
                <a:spcPct val="134000"/>
              </a:lnSpc>
              <a:spcBef>
                <a:spcPts val="337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Conviction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convicts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repent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turn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843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Regeneration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regenerates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endParaRPr lang="Arial" altLang="Arial" sz="1100" dirty="0"/>
          </a:p>
          <a:p>
            <a:pPr marL="21590" indent="-7620" algn="l" rtl="0" eaLnBrk="0">
              <a:lnSpc>
                <a:spcPct val="134000"/>
              </a:lnSpc>
              <a:spcBef>
                <a:spcPts val="108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Sanctification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pirit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sanctifies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setting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apart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84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Empowerment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empowers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marL="18415" indent="-4444" algn="l" rtl="0" eaLnBrk="0">
              <a:lnSpc>
                <a:spcPct val="122000"/>
              </a:lnSpc>
              <a:spcBef>
                <a:spcPts val="1106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Guidance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guides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should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marL="21590" indent="-7620" algn="l" rtl="0" eaLnBrk="0">
              <a:lnSpc>
                <a:spcPct val="134000"/>
              </a:lnSpc>
              <a:spcBef>
                <a:spcPts val="1127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Comfort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comforts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trouble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peace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midst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storms.</a:t>
            </a:r>
            <a:endParaRPr lang="Arial" altLang="Arial" sz="1100" dirty="0"/>
          </a:p>
          <a:p>
            <a:pPr algn="l" rtl="0" eaLnBrk="0">
              <a:lnSpc>
                <a:spcPct val="100000"/>
              </a:lnSpc>
              <a:tabLst/>
            </a:pPr>
            <a:endParaRPr lang="Arial" altLang="Arial" sz="700" dirty="0"/>
          </a:p>
          <a:p>
            <a:pPr marL="13970" algn="l" rtl="0" eaLnBrk="0">
              <a:lnSpc>
                <a:spcPts val="1591"/>
              </a:lnSpc>
              <a:spcBef>
                <a:spcPts val="3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fills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hearts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ove.</a:t>
            </a:r>
            <a:endParaRPr lang="Arial" altLang="Arial" sz="1100" dirty="0"/>
          </a:p>
        </p:txBody>
      </p:sp>
      <p:sp>
        <p:nvSpPr>
          <p:cNvPr id="190" name="textbox 190"/>
          <p:cNvSpPr/>
          <p:nvPr/>
        </p:nvSpPr>
        <p:spPr>
          <a:xfrm>
            <a:off x="903376" y="7800060"/>
            <a:ext cx="5937250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2700" indent="11429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yet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today.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Repent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guide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truth.</a:t>
            </a:r>
            <a:endParaRPr lang="Arial" altLang="Arial" sz="1100" dirty="0"/>
          </a:p>
        </p:txBody>
      </p:sp>
      <p:sp>
        <p:nvSpPr>
          <p:cNvPr id="191" name="textbox 191"/>
          <p:cNvSpPr/>
          <p:nvPr/>
        </p:nvSpPr>
        <p:spPr>
          <a:xfrm>
            <a:off x="915263" y="8910039"/>
            <a:ext cx="5788659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already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box 192"/>
          <p:cNvSpPr/>
          <p:nvPr/>
        </p:nvSpPr>
        <p:spPr>
          <a:xfrm>
            <a:off x="902309" y="1996161"/>
            <a:ext cx="5937250" cy="69748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2700" indent="254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invite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repenting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putting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nce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endParaRPr lang="Arial" altLang="Arial" sz="1100" dirty="0"/>
          </a:p>
          <a:p>
            <a:pPr marL="22225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empower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marL="14604" indent="-635" algn="l" rtl="0" eaLnBrk="0">
              <a:lnSpc>
                <a:spcPct val="132000"/>
              </a:lnSpc>
              <a:spcBef>
                <a:spcPts val="333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1:8:**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Jerusalem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Judea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Samaria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earth.</a:t>
            </a:r>
            <a:endParaRPr lang="Arial" altLang="Arial" sz="1100" dirty="0"/>
          </a:p>
          <a:p>
            <a:pPr marL="14604" indent="-635" algn="l" rtl="0" eaLnBrk="0">
              <a:lnSpc>
                <a:spcPct val="126000"/>
              </a:lnSpc>
              <a:spcBef>
                <a:spcPts val="86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Romans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8:26-27:**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weaknes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ought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himself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intercedes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groans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cannot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express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arches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hearts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Spirit,</a:t>
            </a:r>
            <a:endParaRPr lang="Arial" altLang="Arial" sz="1100" dirty="0"/>
          </a:p>
          <a:p>
            <a:pPr marL="22225" algn="l" rtl="0" eaLnBrk="0">
              <a:lnSpc>
                <a:spcPts val="1591"/>
              </a:lnSpc>
              <a:spcBef>
                <a:spcPts val="48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intercedes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accordance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12:7-11:**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nifestation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18415" algn="l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utterance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wisdom,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lang="Arial" altLang="Arial" sz="1100" dirty="0"/>
          </a:p>
          <a:p>
            <a:pPr marL="19050" indent="635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utterance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knowledge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nother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healing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endParaRPr lang="Arial" altLang="Arial" sz="1100" dirty="0"/>
          </a:p>
          <a:p>
            <a:pPr marL="15240" indent="6985" algn="l" rtl="0" eaLnBrk="0">
              <a:lnSpc>
                <a:spcPct val="131000"/>
              </a:lnSpc>
              <a:spcBef>
                <a:spcPts val="42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miracles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prophecy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ability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distinguish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between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spirits,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various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tongues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interpre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tation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tongues.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empowered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apportions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individuall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wills.</a:t>
            </a:r>
            <a:endParaRPr lang="Arial" altLang="Arial" sz="11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6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you.**</a:t>
            </a:r>
            <a:endParaRPr lang="Arial" altLang="Arial" sz="1100" dirty="0"/>
          </a:p>
          <a:p>
            <a:pPr algn="l" rtl="0" eaLnBrk="0">
              <a:lnSpc>
                <a:spcPct val="101000"/>
              </a:lnSpc>
              <a:tabLst/>
            </a:pPr>
            <a:endParaRPr lang="Arial" altLang="Arial" sz="900" dirty="0"/>
          </a:p>
          <a:p>
            <a:pPr marL="13970" algn="l" rtl="0" eaLnBrk="0">
              <a:lnSpc>
                <a:spcPts val="1591"/>
              </a:lnSpc>
              <a:spcBef>
                <a:spcPts val="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study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achings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Jesus.**</a:t>
            </a:r>
            <a:endParaRPr lang="Arial" altLang="Arial" sz="1100" dirty="0"/>
          </a:p>
        </p:txBody>
      </p:sp>
      <p:sp>
        <p:nvSpPr>
          <p:cNvPr id="193" name="textbox 193"/>
          <p:cNvSpPr/>
          <p:nvPr/>
        </p:nvSpPr>
        <p:spPr>
          <a:xfrm>
            <a:off x="903376" y="886180"/>
            <a:ext cx="5920740" cy="6877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323"/>
              </a:lnSpc>
              <a:tabLst/>
            </a:pPr>
            <a:endParaRPr lang="Arial" altLang="Arial" sz="100" dirty="0"/>
          </a:p>
          <a:p>
            <a:pPr marL="12700" indent="3810" algn="l" rtl="0" eaLnBrk="0">
              <a:lnSpc>
                <a:spcPct val="132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study.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Obey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empower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endParaRPr lang="Arial" altLang="Arial" sz="1100" dirty="0"/>
          </a:p>
        </p:txBody>
      </p:sp>
      <p:pic>
        <p:nvPicPr>
          <p:cNvPr id="194" name="picture 1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5925" y="1708472"/>
            <a:ext cx="3708129" cy="152846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extbox 195"/>
          <p:cNvSpPr/>
          <p:nvPr/>
        </p:nvSpPr>
        <p:spPr>
          <a:xfrm>
            <a:off x="903833" y="2591155"/>
            <a:ext cx="5887720" cy="4112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9"/>
              </a:lnSpc>
              <a:tabLst/>
            </a:pPr>
            <a:endParaRPr lang="Arial" altLang="Arial" sz="100" dirty="0"/>
          </a:p>
          <a:p>
            <a:pPr marL="22225" indent="-762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opening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ourselves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empower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13334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2859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additional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2225" indent="-10160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**Spend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study.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ife.</a:t>
            </a:r>
            <a:endParaRPr lang="Arial" altLang="Arial" sz="1100" dirty="0"/>
          </a:p>
          <a:p>
            <a:pPr marL="20320" indent="-762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group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study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together.</a:t>
            </a:r>
            <a:endParaRPr lang="Arial" altLang="Arial" sz="1100" dirty="0"/>
          </a:p>
          <a:p>
            <a:pPr marL="20320" indent="-762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**Get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involved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community.**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endParaRPr lang="Arial" altLang="Arial" sz="1100" dirty="0"/>
          </a:p>
          <a:p>
            <a:pPr marL="20320" indent="-825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never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expected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outside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comfort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zone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endParaRPr lang="Arial" altLang="Arial" sz="1100" dirty="0"/>
          </a:p>
          <a:p>
            <a:pPr marL="2159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right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rection.</a:t>
            </a:r>
            <a:endParaRPr lang="Arial" altLang="Arial" sz="1100" dirty="0"/>
          </a:p>
        </p:txBody>
      </p:sp>
      <p:sp>
        <p:nvSpPr>
          <p:cNvPr id="196" name="textbox 196"/>
          <p:cNvSpPr/>
          <p:nvPr/>
        </p:nvSpPr>
        <p:spPr>
          <a:xfrm>
            <a:off x="903833" y="886180"/>
            <a:ext cx="2729864" cy="12509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truth.**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Jesus.**</a:t>
            </a:r>
            <a:endParaRPr lang="Arial" altLang="Arial" sz="1100" dirty="0"/>
          </a:p>
          <a:p>
            <a:pPr algn="l" rtl="0" eaLnBrk="0">
              <a:lnSpc>
                <a:spcPct val="101000"/>
              </a:lnSpc>
              <a:tabLst/>
            </a:pPr>
            <a:endParaRPr lang="Arial" altLang="Arial" sz="900" dirty="0"/>
          </a:p>
          <a:p>
            <a:pPr marL="12700" algn="l" rtl="0" eaLnBrk="0">
              <a:lnSpc>
                <a:spcPts val="1591"/>
              </a:lnSpc>
              <a:spcBef>
                <a:spcPts val="3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Christ.**</a:t>
            </a:r>
            <a:endParaRPr lang="Arial" altLang="Arial" sz="1100" dirty="0"/>
          </a:p>
        </p:txBody>
      </p:sp>
      <p:sp>
        <p:nvSpPr>
          <p:cNvPr id="197" name="textbox 197"/>
          <p:cNvSpPr/>
          <p:nvPr/>
        </p:nvSpPr>
        <p:spPr>
          <a:xfrm>
            <a:off x="905357" y="8054060"/>
            <a:ext cx="5835015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9050" indent="-6350" algn="l" rtl="0" eaLnBrk="0">
              <a:lnSpc>
                <a:spcPct val="125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obey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that:</a:t>
            </a:r>
            <a:endParaRPr lang="Arial" altLang="Arial" sz="1100" dirty="0"/>
          </a:p>
        </p:txBody>
      </p:sp>
      <p:sp>
        <p:nvSpPr>
          <p:cNvPr id="198" name="textbox 198"/>
          <p:cNvSpPr/>
          <p:nvPr/>
        </p:nvSpPr>
        <p:spPr>
          <a:xfrm>
            <a:off x="903376" y="7158074"/>
            <a:ext cx="5822315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40"/>
              </a:lnSpc>
              <a:tabLst/>
            </a:pPr>
            <a:endParaRPr lang="Arial" altLang="Arial" sz="100" dirty="0"/>
          </a:p>
          <a:p>
            <a:pPr marL="12700" indent="10795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experience.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empower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endParaRPr lang="Arial" altLang="Arial" sz="1100" dirty="0"/>
          </a:p>
        </p:txBody>
      </p:sp>
      <p:pic>
        <p:nvPicPr>
          <p:cNvPr id="199" name="picture 1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30225" y="7767933"/>
            <a:ext cx="4004038" cy="151283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box 200"/>
          <p:cNvSpPr/>
          <p:nvPr/>
        </p:nvSpPr>
        <p:spPr>
          <a:xfrm>
            <a:off x="902309" y="886180"/>
            <a:ext cx="5911215" cy="35217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24129" indent="-1016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**Spend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study.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study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endParaRPr lang="Arial" altLang="Arial" sz="1100" dirty="0"/>
          </a:p>
          <a:p>
            <a:pPr marL="23495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listening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speak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us.</a:t>
            </a:r>
            <a:endParaRPr lang="Arial" altLang="Arial" sz="1100" dirty="0"/>
          </a:p>
          <a:p>
            <a:pPr marL="22225" indent="-8254" algn="l" rtl="0" eaLnBrk="0">
              <a:lnSpc>
                <a:spcPct val="126000"/>
              </a:lnSpc>
              <a:spcBef>
                <a:spcPts val="1098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**Obey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commands,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character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understanding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od's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will.</a:t>
            </a:r>
            <a:endParaRPr lang="Arial" altLang="Arial" sz="1100" dirty="0"/>
          </a:p>
          <a:p>
            <a:pPr marL="15875" indent="-1905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**Worship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expressing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admiration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entering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resence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power.</a:t>
            </a:r>
            <a:endParaRPr lang="Arial" altLang="Arial" sz="1100" dirty="0"/>
          </a:p>
          <a:p>
            <a:pPr marL="18415" indent="-4444" algn="l" rtl="0" eaLnBrk="0">
              <a:lnSpc>
                <a:spcPct val="132000"/>
              </a:lnSpc>
              <a:spcBef>
                <a:spcPts val="1047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imitating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erence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endParaRPr lang="Arial" altLang="Arial" sz="1100" dirty="0"/>
          </a:p>
          <a:p>
            <a:pPr algn="l" rtl="0" eaLnBrk="0">
              <a:lnSpc>
                <a:spcPct val="100000"/>
              </a:lnSpc>
              <a:tabLst/>
            </a:pPr>
            <a:endParaRPr lang="Arial" altLang="Arial" sz="700" dirty="0"/>
          </a:p>
          <a:p>
            <a:pPr algn="l" rtl="0" eaLnBrk="0">
              <a:lnSpc>
                <a:spcPct val="6130"/>
              </a:lnSpc>
              <a:tabLst/>
            </a:pPr>
            <a:endParaRPr lang="Arial" altLang="Arial" sz="100" dirty="0"/>
          </a:p>
          <a:p>
            <a:pPr marL="12700" indent="1270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lling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inviting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ollow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endParaRPr lang="Arial" altLang="Arial" sz="1100" dirty="0"/>
          </a:p>
        </p:txBody>
      </p:sp>
      <p:sp>
        <p:nvSpPr>
          <p:cNvPr id="201" name="textbox 201"/>
          <p:cNvSpPr/>
          <p:nvPr/>
        </p:nvSpPr>
        <p:spPr>
          <a:xfrm>
            <a:off x="902309" y="5754091"/>
            <a:ext cx="5922009" cy="31337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397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**Ephesians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5:1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filled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marL="12700" indent="1270" algn="l" rtl="0" eaLnBrk="0">
              <a:lnSpc>
                <a:spcPct val="134000"/>
              </a:lnSpc>
              <a:spcBef>
                <a:spcPts val="1084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Galatians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5:16:**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walk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gratify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desires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flesh.</a:t>
            </a:r>
            <a:endParaRPr lang="Arial" altLang="Arial" sz="1100" dirty="0"/>
          </a:p>
          <a:p>
            <a:pPr marL="22225" indent="-8254" algn="l" rtl="0" eaLnBrk="0">
              <a:lnSpc>
                <a:spcPct val="125000"/>
              </a:lnSpc>
              <a:spcBef>
                <a:spcPts val="852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Colossians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2:6-7:**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Therefore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walk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rooted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established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faith,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just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taught,</a:t>
            </a:r>
            <a:endParaRPr lang="Arial" altLang="Arial" sz="1100" dirty="0"/>
          </a:p>
          <a:p>
            <a:pPr marL="19684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abounding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thanksgiving.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additional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8000"/>
              </a:lnSpc>
              <a:tabLst/>
            </a:pPr>
            <a:endParaRPr lang="Arial" altLang="Arial" sz="200" dirty="0"/>
          </a:p>
          <a:p>
            <a:pPr marL="12700" indent="1270" algn="l" rtl="0" eaLnBrk="0">
              <a:lnSpc>
                <a:spcPct val="125000"/>
              </a:lnSpc>
              <a:spcBef>
                <a:spcPts val="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mentor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guide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mature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</p:txBody>
      </p:sp>
      <p:sp>
        <p:nvSpPr>
          <p:cNvPr id="202" name="textbox 202"/>
          <p:cNvSpPr/>
          <p:nvPr/>
        </p:nvSpPr>
        <p:spPr>
          <a:xfrm>
            <a:off x="907796" y="4858106"/>
            <a:ext cx="5635625" cy="4368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575"/>
              </a:lnSpc>
              <a:tabLst/>
            </a:pPr>
            <a:endParaRPr lang="Arial" altLang="Arial" sz="100" dirty="0"/>
          </a:p>
          <a:p>
            <a:pPr marL="12700" indent="6350" algn="l" rtl="0" eaLnBrk="0">
              <a:lnSpc>
                <a:spcPct val="123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Spirit: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extbox 203"/>
          <p:cNvSpPr/>
          <p:nvPr/>
        </p:nvSpPr>
        <p:spPr>
          <a:xfrm>
            <a:off x="903833" y="886180"/>
            <a:ext cx="5886450" cy="19799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8415" indent="-5714" algn="l" rtl="0" eaLnBrk="0">
              <a:lnSpc>
                <a:spcPct val="125000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articles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available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endParaRPr lang="Arial" altLang="Arial" sz="1100" dirty="0"/>
          </a:p>
          <a:p>
            <a:pPr marL="20954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ip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endParaRPr lang="Arial" altLang="Arial" sz="1100" dirty="0"/>
          </a:p>
          <a:p>
            <a:pPr marL="13970" indent="-1905" algn="l" rtl="0" eaLnBrk="0">
              <a:lnSpc>
                <a:spcPct val="125000"/>
              </a:lnSpc>
              <a:spcBef>
                <a:spcPts val="110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Attend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conferences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seminars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challenged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endParaRPr lang="Arial" altLang="Arial" sz="1100" dirty="0"/>
          </a:p>
          <a:p>
            <a:pPr marL="20320" indent="-825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never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expected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outside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comfort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zone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endParaRPr lang="Arial" altLang="Arial" sz="1100" dirty="0"/>
          </a:p>
          <a:p>
            <a:pPr marL="2159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right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rection.</a:t>
            </a:r>
            <a:endParaRPr lang="Arial" altLang="Arial" sz="1100" dirty="0"/>
          </a:p>
        </p:txBody>
      </p:sp>
      <p:sp>
        <p:nvSpPr>
          <p:cNvPr id="204" name="textbox 204"/>
          <p:cNvSpPr/>
          <p:nvPr/>
        </p:nvSpPr>
        <p:spPr>
          <a:xfrm>
            <a:off x="905357" y="7118071"/>
            <a:ext cx="5795645" cy="10896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tells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wants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6:9-13,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taught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endParaRPr lang="Arial" altLang="Arial" sz="1100" dirty="0"/>
          </a:p>
          <a:p>
            <a:pPr marL="15875" algn="l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said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llowed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endParaRPr lang="Arial" altLang="Arial" sz="1100" dirty="0"/>
          </a:p>
          <a:p>
            <a:pPr marL="19050" algn="l" rtl="0" eaLnBrk="0">
              <a:lnSpc>
                <a:spcPct val="126000"/>
              </a:lnSpc>
              <a:spcBef>
                <a:spcPts val="111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kingdom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ily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bread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forgive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debts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forgiven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debtors.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temptati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deliver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evil.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</p:txBody>
      </p:sp>
      <p:sp>
        <p:nvSpPr>
          <p:cNvPr id="205" name="textbox 205"/>
          <p:cNvSpPr/>
          <p:nvPr/>
        </p:nvSpPr>
        <p:spPr>
          <a:xfrm>
            <a:off x="908558" y="3320136"/>
            <a:ext cx="5839459" cy="873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5875" indent="-127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lifelong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ourney.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journey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well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taking.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endParaRPr lang="Arial" altLang="Arial" sz="1100" dirty="0"/>
          </a:p>
          <a:p>
            <a:pPr marL="12700" algn="l" rtl="0" eaLnBrk="0">
              <a:lnSpc>
                <a:spcPct val="125000"/>
              </a:lnSpc>
              <a:spcBef>
                <a:spcPts val="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eace,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joy,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m.</a:t>
            </a:r>
            <a:endParaRPr lang="Arial" altLang="Arial" sz="1100" dirty="0"/>
          </a:p>
        </p:txBody>
      </p:sp>
      <p:sp>
        <p:nvSpPr>
          <p:cNvPr id="206" name="textbox 206"/>
          <p:cNvSpPr/>
          <p:nvPr/>
        </p:nvSpPr>
        <p:spPr>
          <a:xfrm>
            <a:off x="908862" y="4644111"/>
            <a:ext cx="5713729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6"/>
              </a:lnSpc>
              <a:tabLst/>
            </a:pPr>
            <a:endParaRPr lang="Arial" altLang="Arial" sz="100" dirty="0"/>
          </a:p>
          <a:p>
            <a:pPr marL="12700" indent="635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continue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greatest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us.</a:t>
            </a:r>
            <a:endParaRPr lang="Arial" altLang="Arial" sz="1100" dirty="0"/>
          </a:p>
        </p:txBody>
      </p:sp>
      <p:sp>
        <p:nvSpPr>
          <p:cNvPr id="207" name="textbox 207"/>
          <p:cNvSpPr/>
          <p:nvPr/>
        </p:nvSpPr>
        <p:spPr>
          <a:xfrm>
            <a:off x="914349" y="6222086"/>
            <a:ext cx="5699125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6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communicate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express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p.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essential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life.</a:t>
            </a:r>
            <a:endParaRPr lang="Arial" altLang="Arial" sz="1100" dirty="0"/>
          </a:p>
        </p:txBody>
      </p:sp>
      <p:sp>
        <p:nvSpPr>
          <p:cNvPr id="208" name="textbox 208"/>
          <p:cNvSpPr/>
          <p:nvPr/>
        </p:nvSpPr>
        <p:spPr>
          <a:xfrm>
            <a:off x="904900" y="8656040"/>
            <a:ext cx="5676900" cy="4419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3334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taught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Mark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11:24,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said,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"Therefore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tell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you,</a:t>
            </a:r>
            <a:endParaRPr lang="Arial" altLang="Arial" sz="1100" dirty="0"/>
          </a:p>
          <a:p>
            <a:pPr algn="r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whatever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yours.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</p:txBody>
      </p:sp>
      <p:sp>
        <p:nvSpPr>
          <p:cNvPr id="209" name="textbox 209"/>
          <p:cNvSpPr/>
          <p:nvPr/>
        </p:nvSpPr>
        <p:spPr>
          <a:xfrm>
            <a:off x="903833" y="5540095"/>
            <a:ext cx="1451610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Chapter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7: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endParaRPr lang="Arial" altLang="Arial" sz="1100" dirty="0"/>
          </a:p>
        </p:txBody>
      </p:sp>
      <p:pic>
        <p:nvPicPr>
          <p:cNvPr id="210" name="picture 2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5925" y="5253970"/>
            <a:ext cx="1389751" cy="151283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extbox 211"/>
          <p:cNvSpPr/>
          <p:nvPr/>
        </p:nvSpPr>
        <p:spPr>
          <a:xfrm>
            <a:off x="902309" y="1227175"/>
            <a:ext cx="5942965" cy="78276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5240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silently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aloud.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alone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ourselves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sincere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heart.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Start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quiet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focus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God.**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deep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breaths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relax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**Begin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praising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goodness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mercy.**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Confess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forgiveness.**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others.**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you.**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6:9-13:**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hallowe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kingdom</a:t>
            </a:r>
            <a:endParaRPr lang="Arial" altLang="Arial" sz="1100" dirty="0"/>
          </a:p>
          <a:p>
            <a:pPr marL="16509" indent="1905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aven.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daily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bread,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forgive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debts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forgiven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deb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tors.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temptation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deliver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evil.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22225" indent="-8254" algn="l" rtl="0" eaLnBrk="0">
              <a:lnSpc>
                <a:spcPct val="125000"/>
              </a:lnSpc>
              <a:spcBef>
                <a:spcPts val="1103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Mark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11:24:**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Therefore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tell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whatever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rayer,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yours.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61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Philippians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4:6-7:**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anxiou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anything,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everything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endParaRPr lang="Arial" altLang="Arial" sz="1100" dirty="0"/>
          </a:p>
          <a:p>
            <a:pPr marL="19684" algn="l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supplication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thanksgivin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requests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22225" algn="l" rtl="0" eaLnBrk="0">
              <a:lnSpc>
                <a:spcPct val="134000"/>
              </a:lnSpc>
              <a:spcBef>
                <a:spcPts val="8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peace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surpasses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understanding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guard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hearts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minds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01000"/>
              </a:lnSpc>
              <a:tabLst/>
            </a:pPr>
            <a:endParaRPr lang="Arial" altLang="Arial" sz="700" dirty="0"/>
          </a:p>
          <a:p>
            <a:pPr marL="19684" indent="-5714" algn="l" rtl="0" eaLnBrk="0">
              <a:lnSpc>
                <a:spcPct val="125000"/>
              </a:lnSpc>
              <a:spcBef>
                <a:spcPts val="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John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5:14-15:**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confidence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anything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whatever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ask,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extbox 212"/>
          <p:cNvSpPr/>
          <p:nvPr/>
        </p:nvSpPr>
        <p:spPr>
          <a:xfrm>
            <a:off x="902309" y="3574135"/>
            <a:ext cx="5942965" cy="49745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6"/>
              </a:lnSpc>
              <a:tabLst/>
            </a:pPr>
            <a:endParaRPr lang="Arial" altLang="Arial" sz="100" dirty="0"/>
          </a:p>
          <a:p>
            <a:pPr marL="16509" indent="762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communicating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express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blessings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confess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endParaRPr lang="Arial" altLang="Arial" sz="1100" dirty="0"/>
          </a:p>
          <a:p>
            <a:pPr marL="22225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something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Himself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regularly.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importance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6:9-13:**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hallowe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kingdom</a:t>
            </a:r>
            <a:endParaRPr lang="Arial" altLang="Arial" sz="1100" dirty="0"/>
          </a:p>
          <a:p>
            <a:pPr marL="16509" indent="1905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aven.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daily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bread,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forgive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debts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forgiven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deb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tors.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temptation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deliver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evil.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22225" indent="-8254" algn="l" rtl="0" eaLnBrk="0">
              <a:lnSpc>
                <a:spcPct val="125000"/>
              </a:lnSpc>
              <a:spcBef>
                <a:spcPts val="1103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Mark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11:24:**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Therefore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tell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whatever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rayer,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yours.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61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Philippians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4:6-7:**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anxiou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anything,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everything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endParaRPr lang="Arial" altLang="Arial" sz="1100" dirty="0"/>
          </a:p>
          <a:p>
            <a:pPr marL="19684" algn="l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supplication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thanksgivin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requests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22225" algn="l" rtl="0" eaLnBrk="0">
              <a:lnSpc>
                <a:spcPct val="134000"/>
              </a:lnSpc>
              <a:spcBef>
                <a:spcPts val="8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peace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surpasses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understanding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guard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hearts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minds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02000"/>
              </a:lnSpc>
              <a:tabLst/>
            </a:pPr>
            <a:endParaRPr lang="Arial" altLang="Arial" sz="700" dirty="0"/>
          </a:p>
          <a:p>
            <a:pPr marL="14604" indent="-635" algn="l" rtl="0" eaLnBrk="0">
              <a:lnSpc>
                <a:spcPct val="126000"/>
              </a:lnSpc>
              <a:spcBef>
                <a:spcPts val="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John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5:14-15:**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confidence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anything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whatever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quests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</p:txBody>
      </p:sp>
      <p:sp>
        <p:nvSpPr>
          <p:cNvPr id="213" name="textbox 213"/>
          <p:cNvSpPr/>
          <p:nvPr/>
        </p:nvSpPr>
        <p:spPr>
          <a:xfrm>
            <a:off x="904900" y="1568170"/>
            <a:ext cx="5840095" cy="6508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2159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powerful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tool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endParaRPr lang="Arial" altLang="Arial" sz="1100" dirty="0"/>
          </a:p>
          <a:p>
            <a:pPr marL="19050" indent="-6985" algn="l" rtl="0" eaLnBrk="0">
              <a:lnSpc>
                <a:spcPct val="123000"/>
              </a:lnSpc>
              <a:spcBef>
                <a:spcPts val="86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alone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listening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prayers.</a:t>
            </a:r>
            <a:endParaRPr lang="Arial" altLang="Arial" sz="1100" dirty="0"/>
          </a:p>
        </p:txBody>
      </p:sp>
      <p:sp>
        <p:nvSpPr>
          <p:cNvPr id="214" name="textbox 214"/>
          <p:cNvSpPr/>
          <p:nvPr/>
        </p:nvSpPr>
        <p:spPr>
          <a:xfrm>
            <a:off x="913282" y="2678151"/>
            <a:ext cx="5946775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2700" indent="1905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yourself,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waiting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you.</a:t>
            </a:r>
            <a:endParaRPr lang="Arial" altLang="Arial" sz="1100" dirty="0"/>
          </a:p>
        </p:txBody>
      </p:sp>
      <p:sp>
        <p:nvSpPr>
          <p:cNvPr id="215" name="textbox 215"/>
          <p:cNvSpPr/>
          <p:nvPr/>
        </p:nvSpPr>
        <p:spPr>
          <a:xfrm>
            <a:off x="904900" y="886180"/>
            <a:ext cx="4297045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algn="r" rtl="0" eaLnBrk="0">
              <a:lnSpc>
                <a:spcPts val="1591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equests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</p:txBody>
      </p:sp>
      <p:pic>
        <p:nvPicPr>
          <p:cNvPr id="216" name="picture 2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5925" y="3288010"/>
            <a:ext cx="2765154" cy="151283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217"/>
          <p:cNvSpPr/>
          <p:nvPr/>
        </p:nvSpPr>
        <p:spPr>
          <a:xfrm>
            <a:off x="903833" y="1568170"/>
            <a:ext cx="5949315" cy="48348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577"/>
              </a:lnSpc>
              <a:tabLst/>
            </a:pPr>
            <a:endParaRPr lang="Arial" altLang="Arial" sz="100" dirty="0"/>
          </a:p>
          <a:p>
            <a:pPr marL="20320" indent="-8254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communicate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ip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endParaRPr lang="Arial" altLang="Arial" sz="1100" dirty="0"/>
          </a:p>
          <a:p>
            <a:pPr marL="17145" indent="-4444" algn="l" rtl="0" eaLnBrk="0">
              <a:lnSpc>
                <a:spcPct val="126000"/>
              </a:lnSpc>
              <a:spcBef>
                <a:spcPts val="1044"/>
              </a:spcBef>
              <a:tabLst/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lives.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problems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decisions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ionships.</a:t>
            </a:r>
            <a:endParaRPr lang="Arial" altLang="Arial" sz="1100" dirty="0"/>
          </a:p>
          <a:p>
            <a:pPr marL="13970" indent="-1905" algn="l" rtl="0" eaLnBrk="0">
              <a:lnSpc>
                <a:spcPct val="125000"/>
              </a:lnSpc>
              <a:spcBef>
                <a:spcPts val="1057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reflecting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character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promises.</a:t>
            </a:r>
            <a:endParaRPr lang="Arial" altLang="Arial" sz="1100" dirty="0"/>
          </a:p>
          <a:p>
            <a:pPr marL="17145" indent="-444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peace:**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peace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overcome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anxiety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worry.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22859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270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**Find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quiet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focus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God.**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**Start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praising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goodness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mercy.**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Confess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forgiveness.**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others.**</a:t>
            </a:r>
            <a:endParaRPr lang="Arial" altLang="Arial" sz="1100" dirty="0"/>
          </a:p>
          <a:p>
            <a:pPr algn="l" rtl="0" eaLnBrk="0">
              <a:lnSpc>
                <a:spcPct val="101000"/>
              </a:lnSpc>
              <a:tabLst/>
            </a:pPr>
            <a:endParaRPr lang="Arial" altLang="Arial" sz="900" dirty="0"/>
          </a:p>
          <a:p>
            <a:pPr marL="12700" algn="l" rtl="0" eaLnBrk="0">
              <a:lnSpc>
                <a:spcPts val="1591"/>
              </a:lnSpc>
              <a:spcBef>
                <a:spcPts val="3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you.**</a:t>
            </a:r>
            <a:endParaRPr lang="Arial" altLang="Arial" sz="1100" dirty="0"/>
          </a:p>
        </p:txBody>
      </p:sp>
      <p:sp>
        <p:nvSpPr>
          <p:cNvPr id="218" name="textbox 218"/>
          <p:cNvSpPr/>
          <p:nvPr/>
        </p:nvSpPr>
        <p:spPr>
          <a:xfrm>
            <a:off x="905357" y="7753070"/>
            <a:ext cx="5963920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0"/>
              </a:lnSpc>
              <a:tabLst/>
            </a:pPr>
            <a:endParaRPr lang="Arial" altLang="Arial" sz="100" dirty="0"/>
          </a:p>
          <a:p>
            <a:pPr marL="15875" indent="-3175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effectively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incerity,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humility.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specific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accordance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will.</a:t>
            </a:r>
            <a:endParaRPr lang="Arial" altLang="Arial" sz="1100" dirty="0"/>
          </a:p>
        </p:txBody>
      </p:sp>
      <p:sp>
        <p:nvSpPr>
          <p:cNvPr id="219" name="textbox 219"/>
          <p:cNvSpPr/>
          <p:nvPr/>
        </p:nvSpPr>
        <p:spPr>
          <a:xfrm>
            <a:off x="912215" y="6857085"/>
            <a:ext cx="5732145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40"/>
              </a:lnSpc>
              <a:tabLst/>
            </a:pPr>
            <a:endParaRPr lang="Arial" altLang="Arial" sz="100" dirty="0"/>
          </a:p>
          <a:p>
            <a:pPr marL="12700" indent="1905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powerful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nect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life.</a:t>
            </a:r>
            <a:endParaRPr lang="Arial" altLang="Arial" sz="1100" dirty="0"/>
          </a:p>
        </p:txBody>
      </p:sp>
      <p:sp>
        <p:nvSpPr>
          <p:cNvPr id="220" name="textbox 220"/>
          <p:cNvSpPr/>
          <p:nvPr/>
        </p:nvSpPr>
        <p:spPr>
          <a:xfrm>
            <a:off x="914349" y="886180"/>
            <a:ext cx="2922904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to:</a:t>
            </a:r>
            <a:endParaRPr lang="Arial" altLang="Arial" sz="1100" dirty="0"/>
          </a:p>
        </p:txBody>
      </p:sp>
      <p:pic>
        <p:nvPicPr>
          <p:cNvPr id="221" name="picture 2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4025" y="8361367"/>
            <a:ext cx="3318238" cy="152846"/>
          </a:xfrm>
          <a:prstGeom prst="rect">
            <a:avLst/>
          </a:prstGeom>
        </p:spPr>
      </p:pic>
      <p:pic>
        <p:nvPicPr>
          <p:cNvPr id="222" name="picture 2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92125" y="7465383"/>
            <a:ext cx="2099039" cy="152846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extbox 223"/>
          <p:cNvSpPr/>
          <p:nvPr/>
        </p:nvSpPr>
        <p:spPr>
          <a:xfrm>
            <a:off x="902309" y="1909165"/>
            <a:ext cx="6000115" cy="5908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3970" algn="l" rtl="0" eaLnBrk="0">
              <a:lnSpc>
                <a:spcPts val="1591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21:22:**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whatever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3334" algn="l" rtl="0" eaLnBrk="0">
              <a:lnSpc>
                <a:spcPct val="127000"/>
              </a:lnSpc>
              <a:spcBef>
                <a:spcPts val="1068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James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5:16-18:**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Confess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healed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righteous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person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Elijah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nature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ours,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earnestly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would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rain,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rain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three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half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years.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again,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22225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fruit.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4604" indent="-635" algn="l" rtl="0" eaLnBrk="0">
              <a:lnSpc>
                <a:spcPct val="126000"/>
              </a:lnSpc>
              <a:spcBef>
                <a:spcPts val="111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John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5:14-15:**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confidence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anything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whatever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quests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41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8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effectively: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marL="12700" indent="1270" algn="l" rtl="0" eaLnBrk="0">
              <a:lnSpc>
                <a:spcPct val="134000"/>
              </a:lnSpc>
              <a:spcBef>
                <a:spcPts val="337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answer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84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**Pray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sincerity.**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honest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desires.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humility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Remember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approaching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universe.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specific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prayers.**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Tell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exactly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for.</a:t>
            </a:r>
            <a:endParaRPr lang="Arial" altLang="Arial" sz="1100" dirty="0"/>
          </a:p>
          <a:p>
            <a:pPr marL="20954" indent="-6985" algn="l" rtl="0" eaLnBrk="0">
              <a:lnSpc>
                <a:spcPct val="134000"/>
              </a:lnSpc>
              <a:spcBef>
                <a:spcPts val="108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accordance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algn="l" rtl="0" eaLnBrk="0">
              <a:lnSpc>
                <a:spcPct val="101000"/>
              </a:lnSpc>
              <a:tabLst/>
            </a:pPr>
            <a:endParaRPr lang="Arial" altLang="Arial" sz="700" dirty="0"/>
          </a:p>
          <a:p>
            <a:pPr marL="21590" indent="-7620" algn="l" rtl="0" eaLnBrk="0">
              <a:lnSpc>
                <a:spcPct val="125000"/>
              </a:lnSpc>
              <a:spcBef>
                <a:spcPts val="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**Pray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consistently.**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Don't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something.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ife.</a:t>
            </a:r>
            <a:endParaRPr lang="Arial" altLang="Arial" sz="1100" dirty="0"/>
          </a:p>
        </p:txBody>
      </p:sp>
      <p:sp>
        <p:nvSpPr>
          <p:cNvPr id="224" name="textbox 224"/>
          <p:cNvSpPr/>
          <p:nvPr/>
        </p:nvSpPr>
        <p:spPr>
          <a:xfrm>
            <a:off x="914349" y="8268055"/>
            <a:ext cx="3536950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additional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effectively:</a:t>
            </a:r>
            <a:endParaRPr lang="Arial" altLang="Arial" sz="1100" dirty="0"/>
          </a:p>
        </p:txBody>
      </p:sp>
      <p:sp>
        <p:nvSpPr>
          <p:cNvPr id="225" name="textbox 225"/>
          <p:cNvSpPr/>
          <p:nvPr/>
        </p:nvSpPr>
        <p:spPr>
          <a:xfrm>
            <a:off x="914349" y="1227175"/>
            <a:ext cx="3376929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effectively: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extbox 226"/>
          <p:cNvSpPr/>
          <p:nvPr/>
        </p:nvSpPr>
        <p:spPr>
          <a:xfrm>
            <a:off x="902309" y="886180"/>
            <a:ext cx="5944234" cy="266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21590" indent="-7620" algn="l" rtl="0" eaLnBrk="0">
              <a:lnSpc>
                <a:spcPct val="125000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said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Whatever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it"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John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14:14)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marL="21590" indent="-7620" algn="l" rtl="0" eaLnBrk="0">
              <a:lnSpc>
                <a:spcPct val="126000"/>
              </a:lnSpc>
              <a:spcBef>
                <a:spcPts val="1057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**Pray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Scripture.**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promised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le.</a:t>
            </a:r>
            <a:endParaRPr lang="Arial" altLang="Arial" sz="1100" dirty="0"/>
          </a:p>
          <a:p>
            <a:pPr marL="19684" indent="-5714" algn="l" rtl="0" eaLnBrk="0">
              <a:lnSpc>
                <a:spcPct val="126000"/>
              </a:lnSpc>
              <a:spcBef>
                <a:spcPts val="104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glory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honor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praise.</a:t>
            </a:r>
            <a:endParaRPr lang="Arial" altLang="Arial" sz="1100" dirty="0"/>
          </a:p>
          <a:p>
            <a:pPr marL="12700" indent="1270" algn="l" rtl="0" eaLnBrk="0">
              <a:lnSpc>
                <a:spcPct val="125000"/>
              </a:lnSpc>
              <a:spcBef>
                <a:spcPts val="1057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discern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trength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it.</a:t>
            </a:r>
            <a:endParaRPr lang="Arial" altLang="Arial" sz="1100" dirty="0"/>
          </a:p>
          <a:p>
            <a:pPr algn="l" rtl="0" eaLnBrk="0">
              <a:lnSpc>
                <a:spcPct val="111000"/>
              </a:lnSpc>
              <a:tabLst/>
            </a:pPr>
            <a:endParaRPr lang="Arial" altLang="Arial" sz="800" dirty="0"/>
          </a:p>
          <a:p>
            <a:pPr marL="13334" algn="l" rtl="0" eaLnBrk="0">
              <a:lnSpc>
                <a:spcPct val="125000"/>
              </a:lnSpc>
              <a:spcBef>
                <a:spcPts val="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gratitude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forget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blessings,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difficult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times.</a:t>
            </a:r>
            <a:endParaRPr lang="Arial" altLang="Arial" sz="1100" dirty="0"/>
          </a:p>
        </p:txBody>
      </p:sp>
      <p:sp>
        <p:nvSpPr>
          <p:cNvPr id="227" name="textbox 227"/>
          <p:cNvSpPr/>
          <p:nvPr/>
        </p:nvSpPr>
        <p:spPr>
          <a:xfrm>
            <a:off x="903833" y="6690080"/>
            <a:ext cx="5801995" cy="22339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18"/>
              </a:lnSpc>
              <a:tabLst/>
            </a:pPr>
            <a:endParaRPr lang="Arial" altLang="Arial" sz="100" dirty="0"/>
          </a:p>
          <a:p>
            <a:pPr marL="12700" indent="-635" algn="l" rtl="0" eaLnBrk="0">
              <a:lnSpc>
                <a:spcPct val="134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Adoration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adoration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praising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done.</a:t>
            </a:r>
            <a:endParaRPr lang="Arial" altLang="Arial" sz="1100" dirty="0"/>
          </a:p>
          <a:p>
            <a:pPr marL="13970" indent="-1905" algn="l" rtl="0" eaLnBrk="0">
              <a:lnSpc>
                <a:spcPct val="125000"/>
              </a:lnSpc>
              <a:spcBef>
                <a:spcPts val="852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Confession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confession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admitting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forgiveness.</a:t>
            </a:r>
            <a:endParaRPr lang="Arial" altLang="Arial" sz="1100" dirty="0"/>
          </a:p>
          <a:p>
            <a:pPr marL="22225" indent="-1016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Thanksgiving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thanksgiving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expressing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gratitude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blessings.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**Supplication:**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supplication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provision.</a:t>
            </a:r>
            <a:endParaRPr lang="Arial" altLang="Arial" sz="1100" dirty="0"/>
          </a:p>
          <a:p>
            <a:pPr algn="l" rtl="0" eaLnBrk="0">
              <a:lnSpc>
                <a:spcPct val="101000"/>
              </a:lnSpc>
              <a:tabLst/>
            </a:pPr>
            <a:endParaRPr lang="Arial" altLang="Arial" sz="900" dirty="0"/>
          </a:p>
          <a:p>
            <a:pPr marL="12700" algn="l" rtl="0" eaLnBrk="0">
              <a:lnSpc>
                <a:spcPts val="1591"/>
              </a:lnSpc>
              <a:spcBef>
                <a:spcPts val="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Intercession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tercession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endParaRPr lang="Arial" altLang="Arial" sz="1100" dirty="0"/>
          </a:p>
        </p:txBody>
      </p:sp>
      <p:sp>
        <p:nvSpPr>
          <p:cNvPr id="228" name="textbox 228"/>
          <p:cNvSpPr/>
          <p:nvPr/>
        </p:nvSpPr>
        <p:spPr>
          <a:xfrm>
            <a:off x="904900" y="4002125"/>
            <a:ext cx="5913754" cy="6877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326"/>
              </a:lnSpc>
              <a:tabLst/>
            </a:pPr>
            <a:endParaRPr lang="Arial" altLang="Arial" sz="100" dirty="0"/>
          </a:p>
          <a:p>
            <a:pPr marL="12700" indent="8889" algn="l" rtl="0" eaLnBrk="0">
              <a:lnSpc>
                <a:spcPct val="132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effectively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skill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learned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practice.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be.</a:t>
            </a:r>
            <a:endParaRPr lang="Arial" altLang="Arial" sz="1100" dirty="0"/>
          </a:p>
        </p:txBody>
      </p:sp>
      <p:sp>
        <p:nvSpPr>
          <p:cNvPr id="229" name="textbox 229"/>
          <p:cNvSpPr/>
          <p:nvPr/>
        </p:nvSpPr>
        <p:spPr>
          <a:xfrm>
            <a:off x="913282" y="5112105"/>
            <a:ext cx="5946775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6"/>
              </a:lnSpc>
              <a:tabLst/>
            </a:pPr>
            <a:endParaRPr lang="Arial" altLang="Arial" sz="100" dirty="0"/>
          </a:p>
          <a:p>
            <a:pPr marL="12700" indent="1905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yourself,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waiting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you.</a:t>
            </a:r>
            <a:endParaRPr lang="Arial" altLang="Arial" sz="1100" dirty="0"/>
          </a:p>
        </p:txBody>
      </p:sp>
      <p:sp>
        <p:nvSpPr>
          <p:cNvPr id="230" name="textbox 230"/>
          <p:cNvSpPr/>
          <p:nvPr/>
        </p:nvSpPr>
        <p:spPr>
          <a:xfrm>
            <a:off x="905357" y="6008091"/>
            <a:ext cx="5464809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ome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include:</a:t>
            </a:r>
            <a:endParaRPr lang="Arial" altLang="Arial" sz="1100" dirty="0"/>
          </a:p>
        </p:txBody>
      </p:sp>
      <p:pic>
        <p:nvPicPr>
          <p:cNvPr id="231" name="picture 2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92125" y="5720402"/>
            <a:ext cx="2908029" cy="152846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box 232"/>
          <p:cNvSpPr/>
          <p:nvPr/>
        </p:nvSpPr>
        <p:spPr>
          <a:xfrm>
            <a:off x="902309" y="1909165"/>
            <a:ext cx="5908040" cy="28797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9"/>
              </a:lnSpc>
              <a:tabLst/>
            </a:pPr>
            <a:endParaRPr lang="Arial" altLang="Arial" sz="100" dirty="0"/>
          </a:p>
          <a:p>
            <a:pPr marL="22859" indent="-8889" algn="l" rtl="0" eaLnBrk="0">
              <a:lnSpc>
                <a:spcPct val="125000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Adoration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praise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life;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praise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Psalm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146:2)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marL="18415" indent="-444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Confession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confess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thful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just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forgive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rify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unrighteousness"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John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1:9)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marL="12700" indent="127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Thanksgiving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gates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thanksgiving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courts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praise;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praise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name"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(Psalm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100:4)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marL="21590" indent="-762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Supplication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trouble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eliver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honor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Psalm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50:15)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61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Intercession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urge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first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petitions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intercess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endParaRPr lang="Arial" altLang="Arial" sz="1100" dirty="0"/>
          </a:p>
          <a:p>
            <a:pPr marL="23495" indent="-10795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thanksgiving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-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—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kings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those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authority,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peaceful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quiet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godliness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holiness"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Timothy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2:1-2)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</p:txBody>
      </p:sp>
      <p:sp>
        <p:nvSpPr>
          <p:cNvPr id="233" name="textbox 233"/>
          <p:cNvSpPr/>
          <p:nvPr/>
        </p:nvSpPr>
        <p:spPr>
          <a:xfrm>
            <a:off x="908558" y="5239105"/>
            <a:ext cx="5869940" cy="10877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905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addition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basic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example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Scripture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hrough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passages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asking</a:t>
            </a:r>
            <a:endParaRPr lang="Arial" altLang="Arial" sz="1100" dirty="0"/>
          </a:p>
          <a:p>
            <a:pPr marL="14604" algn="l" rtl="0" eaLnBrk="0">
              <a:lnSpc>
                <a:spcPct val="126000"/>
              </a:lnSpc>
              <a:spcBef>
                <a:spcPts val="98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understan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language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understand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100" kern="0" spc="1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14:14-15)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</p:txBody>
      </p:sp>
      <p:sp>
        <p:nvSpPr>
          <p:cNvPr id="234" name="textbox 234"/>
          <p:cNvSpPr/>
          <p:nvPr/>
        </p:nvSpPr>
        <p:spPr>
          <a:xfrm>
            <a:off x="908710" y="6777074"/>
            <a:ext cx="5897879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4"/>
              </a:lnSpc>
              <a:tabLst/>
            </a:pPr>
            <a:endParaRPr lang="Arial" altLang="Arial" sz="100" dirty="0"/>
          </a:p>
          <a:p>
            <a:pPr marL="12700" indent="5080" algn="l" rtl="0" eaLnBrk="0">
              <a:lnSpc>
                <a:spcPct val="126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choose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sincere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wants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honest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desires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prayers.</a:t>
            </a:r>
            <a:endParaRPr lang="Arial" altLang="Arial" sz="1100" dirty="0"/>
          </a:p>
        </p:txBody>
      </p:sp>
      <p:sp>
        <p:nvSpPr>
          <p:cNvPr id="235" name="textbox 235"/>
          <p:cNvSpPr/>
          <p:nvPr/>
        </p:nvSpPr>
        <p:spPr>
          <a:xfrm>
            <a:off x="906272" y="8569043"/>
            <a:ext cx="5865495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9"/>
              </a:lnSpc>
              <a:tabLst/>
            </a:pPr>
            <a:endParaRPr lang="Arial" altLang="Arial" sz="100" dirty="0"/>
          </a:p>
          <a:p>
            <a:pPr marL="20320" indent="-762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expressing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adoration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blessings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declare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greatness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ourselve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lang="Arial" altLang="Arial" sz="1100" dirty="0"/>
          </a:p>
        </p:txBody>
      </p:sp>
      <p:sp>
        <p:nvSpPr>
          <p:cNvPr id="236" name="textbox 236"/>
          <p:cNvSpPr/>
          <p:nvPr/>
        </p:nvSpPr>
        <p:spPr>
          <a:xfrm>
            <a:off x="914349" y="1227175"/>
            <a:ext cx="4489450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illustrate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r:</a:t>
            </a:r>
            <a:endParaRPr lang="Arial" altLang="Arial" sz="1100" dirty="0"/>
          </a:p>
        </p:txBody>
      </p:sp>
      <p:sp>
        <p:nvSpPr>
          <p:cNvPr id="237" name="textbox 237"/>
          <p:cNvSpPr/>
          <p:nvPr/>
        </p:nvSpPr>
        <p:spPr>
          <a:xfrm>
            <a:off x="903833" y="7887053"/>
            <a:ext cx="1576069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Chapter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8: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ship**</a:t>
            </a:r>
            <a:endParaRPr lang="Arial" altLang="Arial" sz="1100" dirty="0"/>
          </a:p>
        </p:txBody>
      </p:sp>
      <p:pic>
        <p:nvPicPr>
          <p:cNvPr id="238" name="picture 2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5925" y="7600929"/>
            <a:ext cx="1516116" cy="149721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extbox 239"/>
          <p:cNvSpPr/>
          <p:nvPr/>
        </p:nvSpPr>
        <p:spPr>
          <a:xfrm>
            <a:off x="902309" y="2678151"/>
            <a:ext cx="5913754" cy="64598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318"/>
              </a:lnSpc>
              <a:tabLst/>
            </a:pPr>
            <a:endParaRPr lang="Arial" altLang="Arial" sz="100" dirty="0"/>
          </a:p>
          <a:p>
            <a:pPr marL="18415" indent="-1905" algn="l" rtl="0" eaLnBrk="0">
              <a:lnSpc>
                <a:spcPct val="132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yer,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song,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dance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service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lso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obedience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hers.</a:t>
            </a:r>
            <a:endParaRPr lang="Arial" altLang="Arial" sz="11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6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bout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5240" indent="-1270" algn="l" rtl="0" eaLnBrk="0">
              <a:lnSpc>
                <a:spcPct val="126000"/>
              </a:lnSpc>
              <a:spcBef>
                <a:spcPts val="34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Psalm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95:6-7:**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down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before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pasture,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flock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care.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Today,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voice,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harden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hearts.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4604" indent="-635" algn="l" rtl="0" eaLnBrk="0">
              <a:lnSpc>
                <a:spcPct val="126000"/>
              </a:lnSpc>
              <a:spcBef>
                <a:spcPts val="107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John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4:23-24:**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Yet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rshipers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truth,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worshipers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seeks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must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truth.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2700" indent="1270" algn="l" rtl="0" eaLnBrk="0">
              <a:lnSpc>
                <a:spcPct val="126000"/>
              </a:lnSpc>
              <a:spcBef>
                <a:spcPts val="1066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Romans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12:1:**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ore,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brothers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sisters,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mercy,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offer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bodies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sacri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fice,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-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—this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proper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worship.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41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8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5875" indent="-1905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express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blessings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sk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help.</a:t>
            </a:r>
            <a:endParaRPr lang="Arial" altLang="Arial" sz="1100" dirty="0"/>
          </a:p>
          <a:p>
            <a:pPr marL="14604" indent="-635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Singing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praise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songs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enjoy.</a:t>
            </a:r>
            <a:endParaRPr lang="Arial" altLang="Arial" sz="1100" dirty="0"/>
          </a:p>
          <a:p>
            <a:pPr algn="l" rtl="0" eaLnBrk="0">
              <a:lnSpc>
                <a:spcPct val="110000"/>
              </a:lnSpc>
              <a:tabLst/>
            </a:pPr>
            <a:endParaRPr lang="Arial" altLang="Arial" sz="800" dirty="0"/>
          </a:p>
          <a:p>
            <a:pPr marL="13970" algn="l" rtl="0" eaLnBrk="0">
              <a:lnSpc>
                <a:spcPts val="1591"/>
              </a:lnSpc>
              <a:spcBef>
                <a:spcPts val="5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Dance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Dancing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express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David</a:t>
            </a:r>
            <a:endParaRPr lang="Arial" altLang="Arial" sz="1100" dirty="0"/>
          </a:p>
        </p:txBody>
      </p:sp>
      <p:sp>
        <p:nvSpPr>
          <p:cNvPr id="240" name="textbox 240"/>
          <p:cNvSpPr/>
          <p:nvPr/>
        </p:nvSpPr>
        <p:spPr>
          <a:xfrm>
            <a:off x="905357" y="1568170"/>
            <a:ext cx="5676900" cy="6559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9050" indent="-635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ells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deserves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Revelation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4:11,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angels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sing,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worthy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glory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honor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</a:t>
            </a:r>
            <a:endParaRPr lang="Arial" altLang="Arial" sz="1100" dirty="0"/>
          </a:p>
          <a:p>
            <a:pPr marL="15875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existed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created.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</p:txBody>
      </p:sp>
      <p:sp>
        <p:nvSpPr>
          <p:cNvPr id="241" name="textbox 241"/>
          <p:cNvSpPr/>
          <p:nvPr/>
        </p:nvSpPr>
        <p:spPr>
          <a:xfrm>
            <a:off x="912063" y="886180"/>
            <a:ext cx="3622675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before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recognize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pendence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extbox 242"/>
          <p:cNvSpPr/>
          <p:nvPr/>
        </p:nvSpPr>
        <p:spPr>
          <a:xfrm>
            <a:off x="902309" y="5921095"/>
            <a:ext cx="5899784" cy="2665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9"/>
              </a:lnSpc>
              <a:tabLst/>
            </a:pPr>
            <a:endParaRPr lang="Arial" altLang="Arial" sz="100" dirty="0"/>
          </a:p>
          <a:p>
            <a:pPr marL="13334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**Start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reading.**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tone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remind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yourself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u.</a:t>
            </a:r>
            <a:endParaRPr lang="Arial" altLang="Arial" sz="1100" dirty="0"/>
          </a:p>
          <a:p>
            <a:pPr marL="12700" indent="127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thankful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blessings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mall.</a:t>
            </a:r>
            <a:endParaRPr lang="Arial" altLang="Arial" sz="1100" dirty="0"/>
          </a:p>
          <a:p>
            <a:pPr marL="15240" indent="-127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obeying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commands.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includes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onest,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kind,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forgiving.</a:t>
            </a:r>
            <a:endParaRPr lang="Arial" altLang="Arial" sz="1100" dirty="0"/>
          </a:p>
          <a:p>
            <a:pPr marL="12700" indent="127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Look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opportunities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community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church.</a:t>
            </a:r>
            <a:endParaRPr lang="Arial" altLang="Arial" sz="1100" dirty="0"/>
          </a:p>
          <a:p>
            <a:pPr algn="l" rtl="0" eaLnBrk="0">
              <a:lnSpc>
                <a:spcPct val="111000"/>
              </a:lnSpc>
              <a:tabLst/>
            </a:pPr>
            <a:endParaRPr lang="Arial" altLang="Arial" sz="800" dirty="0"/>
          </a:p>
          <a:p>
            <a:pPr marL="14604" indent="-635" algn="l" rtl="0" eaLnBrk="0">
              <a:lnSpc>
                <a:spcPct val="125000"/>
              </a:lnSpc>
              <a:spcBef>
                <a:spcPts val="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ndane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tasks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joyful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glory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endParaRPr lang="Arial" altLang="Arial" sz="1100" dirty="0"/>
          </a:p>
        </p:txBody>
      </p:sp>
      <p:sp>
        <p:nvSpPr>
          <p:cNvPr id="243" name="textbox 243"/>
          <p:cNvSpPr/>
          <p:nvPr/>
        </p:nvSpPr>
        <p:spPr>
          <a:xfrm>
            <a:off x="902309" y="886180"/>
            <a:ext cx="5676900" cy="16789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905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danced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before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might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(2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Samuel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6:1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4)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marL="18415" indent="-4444" algn="l" rtl="0" eaLnBrk="0">
              <a:lnSpc>
                <a:spcPct val="125000"/>
              </a:lnSpc>
              <a:spcBef>
                <a:spcPts val="1103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neighb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ors.</a:t>
            </a:r>
            <a:endParaRPr lang="Arial" altLang="Arial" sz="1100" dirty="0"/>
          </a:p>
          <a:p>
            <a:pPr marL="12700" indent="1270" algn="l" rtl="0" eaLnBrk="0">
              <a:lnSpc>
                <a:spcPct val="134000"/>
              </a:lnSpc>
              <a:spcBef>
                <a:spcPts val="105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commands,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endParaRPr lang="Arial" altLang="Arial" sz="1100" dirty="0"/>
          </a:p>
          <a:p>
            <a:pPr algn="l" rtl="0" eaLnBrk="0">
              <a:lnSpc>
                <a:spcPct val="100000"/>
              </a:lnSpc>
              <a:tabLst/>
            </a:pPr>
            <a:endParaRPr lang="Arial" altLang="Arial" sz="700" dirty="0"/>
          </a:p>
          <a:p>
            <a:pPr marL="13970" algn="l" rtl="0" eaLnBrk="0">
              <a:lnSpc>
                <a:spcPts val="1591"/>
              </a:lnSpc>
              <a:spcBef>
                <a:spcPts val="3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reflect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love.</a:t>
            </a:r>
            <a:endParaRPr lang="Arial" altLang="Arial" sz="1100" dirty="0"/>
          </a:p>
        </p:txBody>
      </p:sp>
      <p:sp>
        <p:nvSpPr>
          <p:cNvPr id="244" name="textbox 244"/>
          <p:cNvSpPr/>
          <p:nvPr/>
        </p:nvSpPr>
        <p:spPr>
          <a:xfrm>
            <a:off x="902309" y="4129125"/>
            <a:ext cx="5965190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9"/>
              </a:lnSpc>
              <a:tabLst/>
            </a:pPr>
            <a:endParaRPr lang="Arial" altLang="Arial" sz="100" dirty="0"/>
          </a:p>
          <a:p>
            <a:pPr marL="12700" indent="12700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meaningful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afraid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express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adoration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whateve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feel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called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so.</a:t>
            </a:r>
            <a:endParaRPr lang="Arial" altLang="Arial" sz="1100" dirty="0"/>
          </a:p>
        </p:txBody>
      </p:sp>
      <p:sp>
        <p:nvSpPr>
          <p:cNvPr id="245" name="textbox 245"/>
          <p:cNvSpPr/>
          <p:nvPr/>
        </p:nvSpPr>
        <p:spPr>
          <a:xfrm>
            <a:off x="906272" y="3019145"/>
            <a:ext cx="5920104" cy="6877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323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132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reminded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greatness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us.</a:t>
            </a:r>
            <a:endParaRPr lang="Arial" altLang="Arial" sz="1100" dirty="0"/>
          </a:p>
        </p:txBody>
      </p:sp>
      <p:sp>
        <p:nvSpPr>
          <p:cNvPr id="246" name="textbox 246"/>
          <p:cNvSpPr/>
          <p:nvPr/>
        </p:nvSpPr>
        <p:spPr>
          <a:xfrm>
            <a:off x="906272" y="5239105"/>
            <a:ext cx="5591175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daily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ideas:</a:t>
            </a:r>
            <a:endParaRPr lang="Arial" altLang="Arial" sz="1100" dirty="0"/>
          </a:p>
        </p:txBody>
      </p:sp>
      <p:pic>
        <p:nvPicPr>
          <p:cNvPr id="247" name="picture 2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4025" y="4952979"/>
            <a:ext cx="3054714" cy="151283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extbox 248"/>
          <p:cNvSpPr/>
          <p:nvPr/>
        </p:nvSpPr>
        <p:spPr>
          <a:xfrm>
            <a:off x="902309" y="1568170"/>
            <a:ext cx="5944870" cy="62096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3970" algn="l" rtl="0" eaLnBrk="0">
              <a:lnSpc>
                <a:spcPts val="1591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Psalm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119:147:**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rise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before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dawn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hope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22225" indent="-8254" algn="l" rtl="0" eaLnBrk="0">
              <a:lnSpc>
                <a:spcPct val="125000"/>
              </a:lnSpc>
              <a:spcBef>
                <a:spcPts val="110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Thessalonians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5:18:**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circumstances;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**Matthew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7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:21-23:**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everyone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,'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18415" indent="3175" algn="l" rtl="0" eaLnBrk="0">
              <a:lnSpc>
                <a:spcPct val="126000"/>
              </a:lnSpc>
              <a:spcBef>
                <a:spcPts val="98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kingdom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prophesy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demons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miracles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?'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Then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endParaRPr lang="Arial" altLang="Arial" sz="1100" dirty="0"/>
          </a:p>
          <a:p>
            <a:pPr marL="22225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plainly,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never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knew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Away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evildoers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!'"</a:t>
            </a:r>
            <a:endParaRPr lang="Arial" altLang="Arial" sz="1100" dirty="0"/>
          </a:p>
          <a:p>
            <a:pPr marL="21590" indent="-7620" algn="l" rtl="0" eaLnBrk="0">
              <a:lnSpc>
                <a:spcPct val="125000"/>
              </a:lnSpc>
              <a:spcBef>
                <a:spcPts val="1103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Galatians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5:13:**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brothers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sisters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called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free.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freedom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indulge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flesh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rather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humbly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8415" indent="-444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10:31:**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whether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drink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glory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additional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worshipping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daily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2225" indent="-8254" algn="l" rtl="0" eaLnBrk="0">
              <a:lnSpc>
                <a:spcPct val="126000"/>
              </a:lnSpc>
              <a:spcBef>
                <a:spcPts val="34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mindful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presence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pause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reflect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sence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grace,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endParaRPr lang="Arial" altLang="Arial" sz="1100" dirty="0"/>
          </a:p>
          <a:p>
            <a:pPr marL="12700" indent="1270" algn="l" rtl="0" eaLnBrk="0">
              <a:lnSpc>
                <a:spcPct val="126000"/>
              </a:lnSpc>
              <a:spcBef>
                <a:spcPts val="1066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**Be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guide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counselor.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guidance.</a:t>
            </a:r>
            <a:endParaRPr lang="Arial" altLang="Arial" sz="1100" dirty="0"/>
          </a:p>
          <a:p>
            <a:pPr algn="l" rtl="0" eaLnBrk="0">
              <a:lnSpc>
                <a:spcPct val="111000"/>
              </a:lnSpc>
              <a:tabLst/>
            </a:pPr>
            <a:endParaRPr lang="Arial" altLang="Arial" sz="800" dirty="0"/>
          </a:p>
          <a:p>
            <a:pPr marL="18415" indent="-4444" algn="l" rtl="0" eaLnBrk="0">
              <a:lnSpc>
                <a:spcPct val="125000"/>
              </a:lnSpc>
              <a:spcBef>
                <a:spcPts val="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creative.**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Don't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afraid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meaningful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you.</a:t>
            </a:r>
            <a:endParaRPr lang="Arial" altLang="Arial" sz="1100" dirty="0"/>
          </a:p>
        </p:txBody>
      </p:sp>
      <p:sp>
        <p:nvSpPr>
          <p:cNvPr id="249" name="textbox 249"/>
          <p:cNvSpPr/>
          <p:nvPr/>
        </p:nvSpPr>
        <p:spPr>
          <a:xfrm>
            <a:off x="902309" y="8228049"/>
            <a:ext cx="5934709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2"/>
              </a:lnSpc>
              <a:tabLst/>
            </a:pPr>
            <a:endParaRPr lang="Arial" altLang="Arial" sz="100" dirty="0"/>
          </a:p>
          <a:p>
            <a:pPr marL="12700" indent="3810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Worshipping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daily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gratitude.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throughout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day.</a:t>
            </a:r>
            <a:endParaRPr lang="Arial" altLang="Arial" sz="1100" dirty="0"/>
          </a:p>
        </p:txBody>
      </p:sp>
      <p:sp>
        <p:nvSpPr>
          <p:cNvPr id="250" name="textbox 250"/>
          <p:cNvSpPr/>
          <p:nvPr/>
        </p:nvSpPr>
        <p:spPr>
          <a:xfrm>
            <a:off x="914349" y="886180"/>
            <a:ext cx="3449954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hese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ideas: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textbox 251"/>
          <p:cNvSpPr/>
          <p:nvPr/>
        </p:nvSpPr>
        <p:spPr>
          <a:xfrm>
            <a:off x="902309" y="1568170"/>
            <a:ext cx="5960745" cy="73596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7174"/>
              </a:lnSpc>
              <a:tabLst/>
            </a:pPr>
            <a:endParaRPr lang="Arial" altLang="Arial" sz="100" dirty="0"/>
          </a:p>
          <a:p>
            <a:pPr marL="12700" indent="2540" algn="l" rtl="0" eaLnBrk="0">
              <a:lnSpc>
                <a:spcPct val="131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tells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those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John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4:24)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should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sincere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heartfelt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should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knowledg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Word.</a:t>
            </a:r>
            <a:endParaRPr lang="Arial" altLang="Arial" sz="11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7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9684" indent="-5714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express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adoration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blessings,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help.</a:t>
            </a:r>
            <a:endParaRPr lang="Arial" altLang="Arial" sz="1100" dirty="0"/>
          </a:p>
          <a:p>
            <a:pPr marL="12700" indent="127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**Through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singing.*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Singing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praise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music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enjoy.</a:t>
            </a:r>
            <a:endParaRPr lang="Arial" altLang="Arial" sz="1100" dirty="0"/>
          </a:p>
          <a:p>
            <a:pPr marL="24129" indent="-1016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dancing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Dancing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express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David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danced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before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ight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(2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Samuel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6:14)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marL="14604" indent="-635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**Through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service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ighbors.</a:t>
            </a:r>
            <a:endParaRPr lang="Arial" altLang="Arial" sz="1100" dirty="0"/>
          </a:p>
          <a:p>
            <a:pPr marL="22859" indent="-8889" algn="l" rtl="0" eaLnBrk="0">
              <a:lnSpc>
                <a:spcPct val="134000"/>
              </a:lnSpc>
              <a:spcBef>
                <a:spcPts val="105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obedience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843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reflecting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love.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anxious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anything,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everything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endParaRPr lang="Arial" altLang="Arial" sz="1100" dirty="0"/>
          </a:p>
          <a:p>
            <a:pPr marL="15875" indent="2540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supplication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thanksgi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requests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(Philippians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4:6)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algn="l" rtl="0" eaLnBrk="0">
              <a:lnSpc>
                <a:spcPct val="111000"/>
              </a:lnSpc>
              <a:tabLst/>
            </a:pPr>
            <a:endParaRPr lang="Arial" altLang="Arial" sz="800" dirty="0"/>
          </a:p>
          <a:p>
            <a:pPr marL="18415" indent="-4444" algn="l" rtl="0" eaLnBrk="0">
              <a:lnSpc>
                <a:spcPct val="125000"/>
              </a:lnSpc>
              <a:spcBef>
                <a:spcPts val="5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Singing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joyful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noise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!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gladness!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singing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!"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Psalm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100:1-2)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</p:txBody>
      </p:sp>
      <p:pic>
        <p:nvPicPr>
          <p:cNvPr id="252" name="picture 2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92125" y="939487"/>
            <a:ext cx="3318238" cy="152846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textbox 253"/>
          <p:cNvSpPr/>
          <p:nvPr/>
        </p:nvSpPr>
        <p:spPr>
          <a:xfrm>
            <a:off x="903833" y="886180"/>
            <a:ext cx="5895975" cy="21107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Dancing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David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danced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before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ght,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wearing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linen</a:t>
            </a:r>
            <a:endParaRPr lang="Arial" altLang="Arial" sz="1100" dirty="0"/>
          </a:p>
          <a:p>
            <a:pPr marL="17779" indent="-635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ephod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David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Israel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brought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ark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shouting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trumpe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t"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(2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Samuel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6:14-15)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marL="20320" indent="-825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Service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ransom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many"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Mark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10:45)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Obedience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keep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commandments"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(John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14:15)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algn="l" rtl="0" eaLnBrk="0">
              <a:lnSpc>
                <a:spcPct val="102000"/>
              </a:lnSpc>
              <a:tabLst/>
            </a:pPr>
            <a:endParaRPr lang="Arial" altLang="Arial" sz="900" dirty="0"/>
          </a:p>
          <a:p>
            <a:pPr marL="21590" indent="-8889" algn="l" rtl="0" eaLnBrk="0">
              <a:lnSpc>
                <a:spcPct val="125000"/>
              </a:lnSpc>
              <a:spcBef>
                <a:spcPts val="1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**Love:**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"Beloved,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another,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everyone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loves</a:t>
            </a:r>
            <a:r>
              <a:rPr sz="11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been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born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God"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John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4:7)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</p:txBody>
      </p:sp>
      <p:sp>
        <p:nvSpPr>
          <p:cNvPr id="254" name="textbox 254"/>
          <p:cNvSpPr/>
          <p:nvPr/>
        </p:nvSpPr>
        <p:spPr>
          <a:xfrm>
            <a:off x="903376" y="8014053"/>
            <a:ext cx="5873115" cy="11156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2700" indent="1905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called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22:37-39,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heart,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soul,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.'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greatest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commandment.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second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it: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'Love</a:t>
            </a:r>
            <a:endParaRPr lang="Arial" altLang="Arial" sz="1100" dirty="0"/>
          </a:p>
          <a:p>
            <a:pPr marL="17145" indent="-5080" algn="l" rtl="0" eaLnBrk="0">
              <a:lnSpc>
                <a:spcPct val="134000"/>
              </a:lnSpc>
              <a:spcBef>
                <a:spcPts val="5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neighbor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yourself.'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Law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Prophets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two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commandments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</p:txBody>
      </p:sp>
      <p:sp>
        <p:nvSpPr>
          <p:cNvPr id="255" name="textbox 255"/>
          <p:cNvSpPr/>
          <p:nvPr/>
        </p:nvSpPr>
        <p:spPr>
          <a:xfrm>
            <a:off x="904900" y="4557116"/>
            <a:ext cx="5789929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4"/>
              </a:lnSpc>
              <a:tabLst/>
            </a:pPr>
            <a:endParaRPr lang="Arial" altLang="Arial" sz="100" dirty="0"/>
          </a:p>
          <a:p>
            <a:pPr marL="12700" indent="6985" algn="l" rtl="0" eaLnBrk="0">
              <a:lnSpc>
                <a:spcPct val="126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Ultimately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sincere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heartfelt.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ngth,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22:37)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</p:txBody>
      </p:sp>
      <p:sp>
        <p:nvSpPr>
          <p:cNvPr id="256" name="textbox 256"/>
          <p:cNvSpPr/>
          <p:nvPr/>
        </p:nvSpPr>
        <p:spPr>
          <a:xfrm>
            <a:off x="906272" y="3447136"/>
            <a:ext cx="5693409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2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hobbies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everyday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activities.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everything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glory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worshipping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inthians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10:31)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</p:txBody>
      </p:sp>
      <p:sp>
        <p:nvSpPr>
          <p:cNvPr id="257" name="textbox 257"/>
          <p:cNvSpPr/>
          <p:nvPr/>
        </p:nvSpPr>
        <p:spPr>
          <a:xfrm>
            <a:off x="912063" y="5667095"/>
            <a:ext cx="5891529" cy="447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582"/>
              </a:lnSpc>
              <a:tabLst/>
            </a:pPr>
            <a:endParaRPr lang="Arial" altLang="Arial" sz="100" dirty="0"/>
          </a:p>
          <a:p>
            <a:pPr marL="12700" indent="3175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worship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praise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ration!</a:t>
            </a:r>
            <a:endParaRPr lang="Arial" altLang="Arial" sz="1100" dirty="0"/>
          </a:p>
        </p:txBody>
      </p:sp>
      <p:pic>
        <p:nvPicPr>
          <p:cNvPr id="258" name="picture 2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8120" y="6957381"/>
            <a:ext cx="5881498" cy="152102"/>
          </a:xfrm>
          <a:prstGeom prst="rect">
            <a:avLst/>
          </a:prstGeom>
        </p:spPr>
      </p:pic>
      <p:pic>
        <p:nvPicPr>
          <p:cNvPr id="259" name="picture 2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22511" y="7171376"/>
            <a:ext cx="5754687" cy="152846"/>
          </a:xfrm>
          <a:prstGeom prst="rect">
            <a:avLst/>
          </a:prstGeom>
        </p:spPr>
      </p:pic>
      <p:pic>
        <p:nvPicPr>
          <p:cNvPr id="260" name="picture 2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30225" y="6617950"/>
            <a:ext cx="3144249" cy="120253"/>
          </a:xfrm>
          <a:prstGeom prst="rect">
            <a:avLst/>
          </a:prstGeom>
        </p:spPr>
      </p:pic>
      <p:pic>
        <p:nvPicPr>
          <p:cNvPr id="261" name="picture 26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22511" y="7385370"/>
            <a:ext cx="1505639" cy="152102"/>
          </a:xfrm>
          <a:prstGeom prst="rect">
            <a:avLst/>
          </a:prstGeom>
        </p:spPr>
      </p:pic>
      <p:pic>
        <p:nvPicPr>
          <p:cNvPr id="262" name="picture 26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15925" y="6276955"/>
            <a:ext cx="1458331" cy="150539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textbox 263"/>
          <p:cNvSpPr/>
          <p:nvPr/>
        </p:nvSpPr>
        <p:spPr>
          <a:xfrm>
            <a:off x="902309" y="1227175"/>
            <a:ext cx="5871845" cy="68408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2700" indent="2540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ers.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kplaces,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churches,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communities.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ible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1590" indent="-7620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Galatians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5:13:**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brothers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sisters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called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free.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freedom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indulge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flesh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rather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humbly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25:35-36:*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hungry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something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thirsty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something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drink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anger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invited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endParaRPr lang="Arial" altLang="Arial" sz="1100" dirty="0"/>
          </a:p>
          <a:p>
            <a:pPr marL="19684" indent="1905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clothes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clothed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ck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looked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prison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9684" indent="-5714" algn="l" rtl="0" eaLnBrk="0">
              <a:lnSpc>
                <a:spcPct val="134000"/>
              </a:lnSpc>
              <a:spcBef>
                <a:spcPts val="1051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John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4:11:**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Dear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friends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since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ought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6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Volunteer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local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kitchen,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homeless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shelter,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animal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shelter.**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**Donate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charities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causes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about.**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**Mentor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child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adult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neighbor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yard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tasks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Visit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sick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ely.**</a:t>
            </a:r>
            <a:endParaRPr lang="Arial" altLang="Arial" sz="1100" dirty="0"/>
          </a:p>
          <a:p>
            <a:pPr algn="l" rtl="0" eaLnBrk="0">
              <a:lnSpc>
                <a:spcPct val="101000"/>
              </a:lnSpc>
              <a:tabLst/>
            </a:pPr>
            <a:endParaRPr lang="Arial" altLang="Arial" sz="900" dirty="0"/>
          </a:p>
          <a:p>
            <a:pPr marL="13970" algn="l" rtl="0" eaLnBrk="0">
              <a:lnSpc>
                <a:spcPts val="1591"/>
              </a:lnSpc>
              <a:spcBef>
                <a:spcPts val="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compassionate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meet.**</a:t>
            </a:r>
            <a:endParaRPr lang="Arial" altLang="Arial" sz="1100" dirty="0"/>
          </a:p>
        </p:txBody>
      </p:sp>
      <p:sp>
        <p:nvSpPr>
          <p:cNvPr id="264" name="textbox 264"/>
          <p:cNvSpPr/>
          <p:nvPr/>
        </p:nvSpPr>
        <p:spPr>
          <a:xfrm>
            <a:off x="904900" y="8522055"/>
            <a:ext cx="5664834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9"/>
              </a:lnSpc>
              <a:tabLst/>
            </a:pPr>
            <a:endParaRPr lang="Arial" altLang="Arial" sz="100" dirty="0"/>
          </a:p>
          <a:p>
            <a:pPr marL="12700" indent="254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better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textbox 265"/>
          <p:cNvSpPr/>
          <p:nvPr/>
        </p:nvSpPr>
        <p:spPr>
          <a:xfrm>
            <a:off x="902309" y="4470120"/>
            <a:ext cx="5954395" cy="45408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23"/>
              </a:lnSpc>
              <a:tabLst/>
            </a:pPr>
            <a:endParaRPr lang="Arial" altLang="Arial" sz="100" dirty="0"/>
          </a:p>
          <a:p>
            <a:pPr marL="18415" indent="-4444" algn="l" rtl="0" eaLnBrk="0">
              <a:lnSpc>
                <a:spcPct val="134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endParaRPr lang="Arial" altLang="Arial" sz="1100" dirty="0"/>
          </a:p>
          <a:p>
            <a:pPr marL="13334" algn="l" rtl="0" eaLnBrk="0">
              <a:lnSpc>
                <a:spcPct val="125000"/>
              </a:lnSpc>
              <a:spcBef>
                <a:spcPts val="852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friends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family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members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ents.</a:t>
            </a:r>
            <a:endParaRPr lang="Arial" altLang="Arial" sz="1100" dirty="0"/>
          </a:p>
          <a:p>
            <a:pPr marL="21590" indent="-762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trying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activities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opportunities.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surprised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discover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enjoy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hese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ideas: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12:4-7:**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gifts,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endParaRPr lang="Arial" altLang="Arial" sz="1100" dirty="0"/>
          </a:p>
          <a:p>
            <a:pPr marL="19050" algn="l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distributes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ability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wisdo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m;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19684" algn="l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ability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knowledge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12700" indent="6350" algn="l" rtl="0" eaLnBrk="0">
              <a:lnSpc>
                <a:spcPct val="126000"/>
              </a:lnSpc>
              <a:spcBef>
                <a:spcPts val="98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same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Spirit;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healing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miraculous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powers,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prophecy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inguishing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between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spirits,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various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kinds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tongues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interpretation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tongues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empowered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endParaRPr lang="Arial" altLang="Arial" sz="1100" dirty="0"/>
          </a:p>
          <a:p>
            <a:pPr marL="19684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apportions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individually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ls.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01000"/>
              </a:lnSpc>
              <a:tabLst/>
            </a:pPr>
            <a:endParaRPr lang="Arial" altLang="Arial" sz="900" dirty="0"/>
          </a:p>
          <a:p>
            <a:pPr marL="13970" algn="l" rtl="0" eaLnBrk="0">
              <a:lnSpc>
                <a:spcPts val="1591"/>
              </a:lnSpc>
              <a:spcBef>
                <a:spcPts val="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**Romans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12:6-8:**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grace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lang="Arial" altLang="Arial" sz="1100" dirty="0"/>
          </a:p>
        </p:txBody>
      </p:sp>
      <p:sp>
        <p:nvSpPr>
          <p:cNvPr id="266" name="textbox 266"/>
          <p:cNvSpPr/>
          <p:nvPr/>
        </p:nvSpPr>
        <p:spPr>
          <a:xfrm>
            <a:off x="902309" y="2464155"/>
            <a:ext cx="5865495" cy="6559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9"/>
              </a:lnSpc>
              <a:tabLst/>
            </a:pPr>
            <a:endParaRPr lang="Arial" altLang="Arial" sz="100" dirty="0"/>
          </a:p>
          <a:p>
            <a:pPr marL="12700" indent="254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unique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start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considering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interests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sk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ills,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passionate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?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t?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enjoy</a:t>
            </a:r>
            <a:endParaRPr lang="Arial" altLang="Arial" sz="1100" dirty="0"/>
          </a:p>
          <a:p>
            <a:pPr marL="1905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doing?</a:t>
            </a:r>
            <a:endParaRPr lang="Arial" altLang="Arial" sz="1100" dirty="0"/>
          </a:p>
        </p:txBody>
      </p:sp>
      <p:sp>
        <p:nvSpPr>
          <p:cNvPr id="267" name="textbox 267"/>
          <p:cNvSpPr/>
          <p:nvPr/>
        </p:nvSpPr>
        <p:spPr>
          <a:xfrm>
            <a:off x="902309" y="3574135"/>
            <a:ext cx="5849620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6"/>
              </a:lnSpc>
              <a:tabLst/>
            </a:pPr>
            <a:endParaRPr lang="Arial" altLang="Arial" sz="100" dirty="0"/>
          </a:p>
          <a:p>
            <a:pPr marL="12700" indent="762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Once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understanding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interests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skills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start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think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ideas:</a:t>
            </a:r>
            <a:endParaRPr lang="Arial" altLang="Arial" sz="1100" dirty="0"/>
          </a:p>
        </p:txBody>
      </p:sp>
      <p:sp>
        <p:nvSpPr>
          <p:cNvPr id="268" name="textbox 268"/>
          <p:cNvSpPr/>
          <p:nvPr/>
        </p:nvSpPr>
        <p:spPr>
          <a:xfrm>
            <a:off x="909777" y="1227175"/>
            <a:ext cx="5784850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9"/>
              </a:lnSpc>
              <a:tabLst/>
            </a:pPr>
            <a:endParaRPr lang="Arial" altLang="Arial" sz="100" dirty="0"/>
          </a:p>
          <a:p>
            <a:pPr marL="12700" indent="508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everyday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service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difference.</a:t>
            </a:r>
            <a:endParaRPr lang="Arial" altLang="Arial" sz="1100" dirty="0"/>
          </a:p>
        </p:txBody>
      </p:sp>
      <p:pic>
        <p:nvPicPr>
          <p:cNvPr id="269" name="picture 2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92125" y="2176467"/>
            <a:ext cx="2973434" cy="152102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extbox 270"/>
          <p:cNvSpPr/>
          <p:nvPr/>
        </p:nvSpPr>
        <p:spPr>
          <a:xfrm>
            <a:off x="902309" y="4985106"/>
            <a:ext cx="5963284" cy="38036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4"/>
              </a:lnSpc>
              <a:tabLst/>
            </a:pPr>
            <a:endParaRPr lang="Arial" altLang="Arial" sz="100" dirty="0"/>
          </a:p>
          <a:p>
            <a:pPr marL="18415" indent="-3175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reflects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humble,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compassionate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selfless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attitude.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should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expect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anythi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return.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eflects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1590" indent="-7620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Galatians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5:13:**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brothers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sisters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called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free.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freedom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indulge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flesh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rather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humbly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25:35-36:*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hungry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something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thirsty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something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drink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anger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invited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endParaRPr lang="Arial" altLang="Arial" sz="1100" dirty="0"/>
          </a:p>
          <a:p>
            <a:pPr marL="19684" indent="1905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clothes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clothed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ck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looked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prison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09000"/>
              </a:lnSpc>
              <a:tabLst/>
            </a:pPr>
            <a:endParaRPr lang="Arial" altLang="Arial" sz="800" dirty="0"/>
          </a:p>
          <a:p>
            <a:pPr marL="19684" indent="-5714" algn="l" rtl="0" eaLnBrk="0">
              <a:lnSpc>
                <a:spcPct val="134000"/>
              </a:lnSpc>
              <a:spcBef>
                <a:spcPts val="5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John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4:11:**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Dear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friends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since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ought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</p:txBody>
      </p:sp>
      <p:sp>
        <p:nvSpPr>
          <p:cNvPr id="271" name="textbox 271"/>
          <p:cNvSpPr/>
          <p:nvPr/>
        </p:nvSpPr>
        <p:spPr>
          <a:xfrm>
            <a:off x="903833" y="886180"/>
            <a:ext cx="5879465" cy="1428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1434"/>
              </a:lnSpc>
              <a:tabLst/>
            </a:pPr>
            <a:endParaRPr lang="Arial" altLang="Arial" sz="100" dirty="0"/>
          </a:p>
          <a:p>
            <a:pPr marL="17145" indent="3175" algn="l" rtl="0" eaLnBrk="0">
              <a:lnSpc>
                <a:spcPct val="127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prophecy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prophesy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ccordance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faith;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serve;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teach;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encouraging,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encourage;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giving,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generously;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leading,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diligence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mercy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cheerfully.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11000"/>
              </a:lnSpc>
              <a:tabLst/>
            </a:pPr>
            <a:endParaRPr lang="Arial" altLang="Arial" sz="800" dirty="0"/>
          </a:p>
          <a:p>
            <a:pPr marL="17145" indent="-4444" algn="l" rtl="0" eaLnBrk="0">
              <a:lnSpc>
                <a:spcPct val="125000"/>
              </a:lnSpc>
              <a:spcBef>
                <a:spcPts val="5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Peter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4:10:**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eceived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stewards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varied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grace.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</p:txBody>
      </p:sp>
      <p:sp>
        <p:nvSpPr>
          <p:cNvPr id="272" name="textbox 272"/>
          <p:cNvSpPr/>
          <p:nvPr/>
        </p:nvSpPr>
        <p:spPr>
          <a:xfrm>
            <a:off x="903833" y="2765145"/>
            <a:ext cx="5882640" cy="9017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7621"/>
              </a:lnSpc>
              <a:tabLst/>
            </a:pPr>
            <a:endParaRPr lang="Arial" altLang="Arial" sz="100" dirty="0"/>
          </a:p>
          <a:p>
            <a:pPr marL="18415" indent="-5714" algn="l" rtl="0" eaLnBrk="0">
              <a:lnSpc>
                <a:spcPct val="131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seek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unique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gifts,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remember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unique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glory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opportunities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afraid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s.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which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wants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endParaRPr lang="Arial" altLang="Arial" sz="1100" dirty="0"/>
          </a:p>
        </p:txBody>
      </p:sp>
      <p:sp>
        <p:nvSpPr>
          <p:cNvPr id="273" name="textbox 273"/>
          <p:cNvSpPr/>
          <p:nvPr/>
        </p:nvSpPr>
        <p:spPr>
          <a:xfrm>
            <a:off x="913282" y="4089120"/>
            <a:ext cx="5673725" cy="447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582"/>
              </a:lnSpc>
              <a:tabLst/>
            </a:pPr>
            <a:endParaRPr lang="Arial" altLang="Arial" sz="100" dirty="0"/>
          </a:p>
          <a:p>
            <a:pPr marL="12700" indent="1905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continue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seeking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unique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gifts.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compassion!</a:t>
            </a:r>
            <a:endParaRPr lang="Arial" altLang="Arial" sz="1100" dirty="0"/>
          </a:p>
        </p:txBody>
      </p:sp>
      <p:pic>
        <p:nvPicPr>
          <p:cNvPr id="274" name="picture 2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4025" y="4697417"/>
            <a:ext cx="4579984" cy="152846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textbox 275"/>
          <p:cNvSpPr/>
          <p:nvPr/>
        </p:nvSpPr>
        <p:spPr>
          <a:xfrm>
            <a:off x="903833" y="4470120"/>
            <a:ext cx="5741670" cy="19329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Volunteer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local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kitchen,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homeless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shelter,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animal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shelter.**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**Donate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charities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causes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about.**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**Mentor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child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adult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neighbor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yard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tasks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Visit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sick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ely.**</a:t>
            </a:r>
            <a:endParaRPr lang="Arial" altLang="Arial" sz="1100" dirty="0"/>
          </a:p>
          <a:p>
            <a:pPr algn="l" rtl="0" eaLnBrk="0">
              <a:lnSpc>
                <a:spcPct val="101000"/>
              </a:lnSpc>
              <a:tabLst/>
            </a:pPr>
            <a:endParaRPr lang="Arial" altLang="Arial" sz="900" dirty="0"/>
          </a:p>
          <a:p>
            <a:pPr marL="12700" algn="l" rtl="0" eaLnBrk="0">
              <a:lnSpc>
                <a:spcPts val="1591"/>
              </a:lnSpc>
              <a:spcBef>
                <a:spcPts val="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compassionate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meet.**</a:t>
            </a:r>
            <a:endParaRPr lang="Arial" altLang="Arial" sz="1100" dirty="0"/>
          </a:p>
        </p:txBody>
      </p:sp>
      <p:sp>
        <p:nvSpPr>
          <p:cNvPr id="276" name="textbox 276"/>
          <p:cNvSpPr/>
          <p:nvPr/>
        </p:nvSpPr>
        <p:spPr>
          <a:xfrm>
            <a:off x="902309" y="1568170"/>
            <a:ext cx="5959475" cy="1555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3334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humble.**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Don't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attitude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superiority.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them.</a:t>
            </a:r>
            <a:endParaRPr lang="Arial" altLang="Arial" sz="1100" dirty="0"/>
          </a:p>
          <a:p>
            <a:pPr marL="12700" indent="1270" algn="l" rtl="0" eaLnBrk="0">
              <a:lnSpc>
                <a:spcPct val="134000"/>
              </a:lnSpc>
              <a:spcBef>
                <a:spcPts val="105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compassionate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yourself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understand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needs.</a:t>
            </a:r>
            <a:endParaRPr lang="Arial" altLang="Arial" sz="1100" dirty="0"/>
          </a:p>
          <a:p>
            <a:pPr algn="l" rtl="0" eaLnBrk="0">
              <a:lnSpc>
                <a:spcPct val="101000"/>
              </a:lnSpc>
              <a:tabLst/>
            </a:pPr>
            <a:endParaRPr lang="Arial" altLang="Arial" sz="700" dirty="0"/>
          </a:p>
          <a:p>
            <a:pPr marL="21590" indent="-7620" algn="l" rtl="0" eaLnBrk="0">
              <a:lnSpc>
                <a:spcPct val="125000"/>
              </a:lnSpc>
              <a:spcBef>
                <a:spcPts val="3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selfless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expect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anything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retur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n.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lives.</a:t>
            </a:r>
            <a:endParaRPr lang="Arial" altLang="Arial" sz="1100" dirty="0"/>
          </a:p>
        </p:txBody>
      </p:sp>
      <p:sp>
        <p:nvSpPr>
          <p:cNvPr id="277" name="textbox 277"/>
          <p:cNvSpPr/>
          <p:nvPr/>
        </p:nvSpPr>
        <p:spPr>
          <a:xfrm>
            <a:off x="906272" y="6857085"/>
            <a:ext cx="5859779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40"/>
              </a:lnSpc>
              <a:tabLst/>
            </a:pPr>
            <a:endParaRPr lang="Arial" altLang="Arial" sz="100" dirty="0"/>
          </a:p>
          <a:p>
            <a:pPr marL="15875" indent="-3175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reflects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rld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endParaRPr lang="Arial" altLang="Arial" sz="1100" dirty="0"/>
          </a:p>
        </p:txBody>
      </p:sp>
      <p:sp>
        <p:nvSpPr>
          <p:cNvPr id="278" name="textbox 278"/>
          <p:cNvSpPr/>
          <p:nvPr/>
        </p:nvSpPr>
        <p:spPr>
          <a:xfrm>
            <a:off x="910691" y="3574135"/>
            <a:ext cx="5830570" cy="4737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575"/>
              </a:lnSpc>
              <a:tabLst/>
            </a:pPr>
            <a:endParaRPr lang="Arial" altLang="Arial" sz="100" dirty="0"/>
          </a:p>
          <a:p>
            <a:pPr marL="12700" indent="3175" algn="l" rtl="0" eaLnBrk="0">
              <a:lnSpc>
                <a:spcPct val="134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examples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reflects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Christ:</a:t>
            </a:r>
            <a:endParaRPr lang="Arial" altLang="Arial" sz="1100" dirty="0"/>
          </a:p>
        </p:txBody>
      </p:sp>
      <p:sp>
        <p:nvSpPr>
          <p:cNvPr id="279" name="textbox 279"/>
          <p:cNvSpPr/>
          <p:nvPr/>
        </p:nvSpPr>
        <p:spPr>
          <a:xfrm>
            <a:off x="914349" y="7753070"/>
            <a:ext cx="5661659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0"/>
              </a:lnSpc>
              <a:tabLst/>
            </a:pPr>
            <a:endParaRPr lang="Arial" altLang="Arial" sz="100" dirty="0"/>
          </a:p>
          <a:p>
            <a:pPr marL="12700" indent="635" algn="l" rtl="0" eaLnBrk="0">
              <a:lnSpc>
                <a:spcPct val="125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reflects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service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difference.</a:t>
            </a:r>
            <a:endParaRPr lang="Arial" altLang="Arial" sz="1100" dirty="0"/>
          </a:p>
        </p:txBody>
      </p:sp>
      <p:sp>
        <p:nvSpPr>
          <p:cNvPr id="280" name="textbox 280"/>
          <p:cNvSpPr/>
          <p:nvPr/>
        </p:nvSpPr>
        <p:spPr>
          <a:xfrm>
            <a:off x="914349" y="886180"/>
            <a:ext cx="5105400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reflects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hrist:</a:t>
            </a:r>
            <a:endParaRPr lang="Arial" altLang="Arial" sz="1100" dirty="0"/>
          </a:p>
        </p:txBody>
      </p:sp>
      <p:sp>
        <p:nvSpPr>
          <p:cNvPr id="281" name="textbox 281"/>
          <p:cNvSpPr/>
          <p:nvPr/>
        </p:nvSpPr>
        <p:spPr>
          <a:xfrm>
            <a:off x="903833" y="8649055"/>
            <a:ext cx="1941829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Chapter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10: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ewardship**</a:t>
            </a:r>
            <a:endParaRPr lang="Arial" altLang="Arial" sz="1100" dirty="0"/>
          </a:p>
        </p:txBody>
      </p:sp>
      <p:pic>
        <p:nvPicPr>
          <p:cNvPr id="282" name="picture 2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5925" y="8362930"/>
            <a:ext cx="1956806" cy="149721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textbox 283"/>
          <p:cNvSpPr/>
          <p:nvPr/>
        </p:nvSpPr>
        <p:spPr>
          <a:xfrm>
            <a:off x="903833" y="7459066"/>
            <a:ext cx="5916929" cy="14649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algn="r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4:2:**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Moreover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required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stewards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faithful.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7145" indent="-4444" algn="l" rtl="0" eaLnBrk="0">
              <a:lnSpc>
                <a:spcPct val="125000"/>
              </a:lnSpc>
              <a:spcBef>
                <a:spcPts val="1103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Peter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4:10:**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eceived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gift,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stewards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varied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grace.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61"/>
              </a:spcBef>
              <a:tabLst/>
            </a:pP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25:14-30:**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01000"/>
              </a:lnSpc>
              <a:tabLst/>
            </a:pPr>
            <a:endParaRPr lang="Arial" altLang="Arial" sz="900" dirty="0"/>
          </a:p>
          <a:p>
            <a:pPr marL="12700" algn="l" rtl="0" eaLnBrk="0">
              <a:lnSpc>
                <a:spcPts val="1591"/>
              </a:lnSpc>
              <a:spcBef>
                <a:spcPts val="3"/>
              </a:spcBef>
              <a:tabLst/>
            </a:pP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Luke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16:1-13: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Dishonest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Manager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</p:txBody>
      </p:sp>
      <p:sp>
        <p:nvSpPr>
          <p:cNvPr id="284" name="textbox 284"/>
          <p:cNvSpPr/>
          <p:nvPr/>
        </p:nvSpPr>
        <p:spPr>
          <a:xfrm>
            <a:off x="902309" y="2337155"/>
            <a:ext cx="5935345" cy="873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5240" algn="l" rtl="0" eaLnBrk="0">
              <a:lnSpc>
                <a:spcPts val="1591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stewards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creation.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Genesis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1:28,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endParaRPr lang="Arial" altLang="Arial" sz="1100" dirty="0"/>
          </a:p>
          <a:p>
            <a:pPr marL="12700" indent="6350" algn="l" rtl="0" eaLnBrk="0">
              <a:lnSpc>
                <a:spcPct val="126000"/>
              </a:lnSpc>
              <a:spcBef>
                <a:spcPts val="98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Adam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fruitfu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subdue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dominion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fish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birds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moves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</p:txBody>
      </p:sp>
      <p:sp>
        <p:nvSpPr>
          <p:cNvPr id="285" name="textbox 285"/>
          <p:cNvSpPr/>
          <p:nvPr/>
        </p:nvSpPr>
        <p:spPr>
          <a:xfrm>
            <a:off x="905357" y="5667095"/>
            <a:ext cx="5917565" cy="6877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0876"/>
              </a:lnSpc>
              <a:tabLst/>
            </a:pPr>
            <a:endParaRPr lang="Arial" altLang="Arial" sz="100" dirty="0"/>
          </a:p>
          <a:p>
            <a:pPr marL="19050" indent="-6350" algn="l" rtl="0" eaLnBrk="0">
              <a:lnSpc>
                <a:spcPct val="132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expects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faithful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steward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entrusted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nts,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money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honors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endParaRPr lang="Arial" altLang="Arial" sz="1100" dirty="0"/>
          </a:p>
        </p:txBody>
      </p:sp>
      <p:sp>
        <p:nvSpPr>
          <p:cNvPr id="286" name="textbox 286"/>
          <p:cNvSpPr/>
          <p:nvPr/>
        </p:nvSpPr>
        <p:spPr>
          <a:xfrm>
            <a:off x="907796" y="1227175"/>
            <a:ext cx="5905500" cy="6877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Stewardship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responsibility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manage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somethi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belongs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lang="Arial" altLang="Arial" sz="1100" dirty="0"/>
          </a:p>
          <a:p>
            <a:pPr marL="13334" algn="l" rtl="0" eaLnBrk="0">
              <a:lnSpc>
                <a:spcPct val="134000"/>
              </a:lnSpc>
              <a:spcBef>
                <a:spcPts val="83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else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ristian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context,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stewardship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responsibility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manage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sources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entrusted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us.</a:t>
            </a:r>
            <a:endParaRPr lang="Arial" altLang="Arial" sz="1100" dirty="0"/>
          </a:p>
        </p:txBody>
      </p:sp>
      <p:sp>
        <p:nvSpPr>
          <p:cNvPr id="287" name="textbox 287"/>
          <p:cNvSpPr/>
          <p:nvPr/>
        </p:nvSpPr>
        <p:spPr>
          <a:xfrm>
            <a:off x="902309" y="3661130"/>
            <a:ext cx="5802629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2700" indent="2540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responsibility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manage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wisely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future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generations.</a:t>
            </a:r>
            <a:endParaRPr lang="Arial" altLang="Arial" sz="1100" dirty="0"/>
          </a:p>
        </p:txBody>
      </p:sp>
      <p:sp>
        <p:nvSpPr>
          <p:cNvPr id="288" name="textbox 288"/>
          <p:cNvSpPr/>
          <p:nvPr/>
        </p:nvSpPr>
        <p:spPr>
          <a:xfrm>
            <a:off x="906272" y="4771111"/>
            <a:ext cx="5789295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6"/>
              </a:lnSpc>
              <a:tabLst/>
            </a:pPr>
            <a:endParaRPr lang="Arial" altLang="Arial" sz="100" dirty="0"/>
          </a:p>
          <a:p>
            <a:pPr marL="15875" indent="-3175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stewards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nts,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money.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4:2,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apostle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Paul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says,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"Moreover,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required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stewards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faithful.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</p:txBody>
      </p:sp>
      <p:sp>
        <p:nvSpPr>
          <p:cNvPr id="289" name="textbox 289"/>
          <p:cNvSpPr/>
          <p:nvPr/>
        </p:nvSpPr>
        <p:spPr>
          <a:xfrm>
            <a:off x="914349" y="6777076"/>
            <a:ext cx="3192779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ewardship: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textbox 290"/>
          <p:cNvSpPr/>
          <p:nvPr/>
        </p:nvSpPr>
        <p:spPr>
          <a:xfrm>
            <a:off x="902309" y="886180"/>
            <a:ext cx="5926454" cy="4112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22225" indent="-8254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Malachi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3:10:**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store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house,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house.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thereby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test,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hosts,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22225" indent="-6985" algn="l" rtl="0" eaLnBrk="0">
              <a:lnSpc>
                <a:spcPct val="134000"/>
              </a:lnSpc>
              <a:spcBef>
                <a:spcPts val="51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down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blessing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until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6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steward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sources: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8415" indent="-4444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wisely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spending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family,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friends.</a:t>
            </a:r>
            <a:endParaRPr lang="Arial" altLang="Arial" sz="1100" dirty="0"/>
          </a:p>
          <a:p>
            <a:pPr marL="18415" indent="-444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skills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abilities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endParaRPr lang="Arial" altLang="Arial" sz="1100" dirty="0"/>
          </a:p>
          <a:p>
            <a:pPr marL="12700" indent="1270" algn="l" rtl="0" eaLnBrk="0">
              <a:lnSpc>
                <a:spcPct val="134000"/>
              </a:lnSpc>
              <a:spcBef>
                <a:spcPts val="105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wisely.**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portion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those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84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mindful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impact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lifestyle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18415" algn="l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environme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nt.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Choose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services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eco-friendly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sustainable.</a:t>
            </a:r>
            <a:endParaRPr lang="Arial" altLang="Arial" sz="1100" dirty="0"/>
          </a:p>
        </p:txBody>
      </p:sp>
      <p:sp>
        <p:nvSpPr>
          <p:cNvPr id="291" name="textbox 291"/>
          <p:cNvSpPr/>
          <p:nvPr/>
        </p:nvSpPr>
        <p:spPr>
          <a:xfrm>
            <a:off x="904900" y="5453100"/>
            <a:ext cx="5903595" cy="873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7145" indent="4444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Being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steward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11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managing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wisely.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faithful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stewards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12700" indent="6985" algn="l" rtl="0" eaLnBrk="0">
              <a:lnSpc>
                <a:spcPct val="125000"/>
              </a:lnSpc>
              <a:spcBef>
                <a:spcPts val="70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entrusted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commit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following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will.</a:t>
            </a:r>
            <a:endParaRPr lang="Arial" altLang="Arial" sz="1100" dirty="0"/>
          </a:p>
        </p:txBody>
      </p:sp>
      <p:sp>
        <p:nvSpPr>
          <p:cNvPr id="292" name="textbox 292"/>
          <p:cNvSpPr/>
          <p:nvPr/>
        </p:nvSpPr>
        <p:spPr>
          <a:xfrm>
            <a:off x="905357" y="7673059"/>
            <a:ext cx="5921375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8"/>
              </a:lnSpc>
              <a:tabLst/>
            </a:pPr>
            <a:endParaRPr lang="Arial" altLang="Arial" sz="100" dirty="0"/>
          </a:p>
          <a:p>
            <a:pPr marL="19050" indent="-6350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manage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finances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faithful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stewards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entrusted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wisely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putting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others'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before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own.</a:t>
            </a:r>
            <a:endParaRPr lang="Arial" altLang="Arial" sz="1100" dirty="0"/>
          </a:p>
        </p:txBody>
      </p:sp>
      <p:sp>
        <p:nvSpPr>
          <p:cNvPr id="293" name="textbox 293"/>
          <p:cNvSpPr/>
          <p:nvPr/>
        </p:nvSpPr>
        <p:spPr>
          <a:xfrm>
            <a:off x="909777" y="6777074"/>
            <a:ext cx="5768975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41"/>
              </a:lnSpc>
              <a:tabLst/>
            </a:pPr>
            <a:endParaRPr lang="Arial" altLang="Arial" sz="100" dirty="0"/>
          </a:p>
          <a:p>
            <a:pPr marL="12700" indent="508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steward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money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honors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endParaRPr lang="Arial" altLang="Arial" sz="1100" dirty="0"/>
          </a:p>
        </p:txBody>
      </p:sp>
      <p:sp>
        <p:nvSpPr>
          <p:cNvPr id="294" name="textbox 294"/>
          <p:cNvSpPr/>
          <p:nvPr/>
        </p:nvSpPr>
        <p:spPr>
          <a:xfrm>
            <a:off x="914349" y="8783039"/>
            <a:ext cx="5894704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managing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finances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endParaRPr lang="Arial" altLang="Arial" sz="1100" dirty="0"/>
          </a:p>
        </p:txBody>
      </p:sp>
      <p:pic>
        <p:nvPicPr>
          <p:cNvPr id="295" name="picture 2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4025" y="7385370"/>
            <a:ext cx="5898244" cy="152846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textbox 296"/>
          <p:cNvSpPr/>
          <p:nvPr/>
        </p:nvSpPr>
        <p:spPr>
          <a:xfrm>
            <a:off x="903376" y="1617548"/>
            <a:ext cx="5986779" cy="49911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666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6000"/>
              </a:lnSpc>
              <a:tabLst/>
            </a:pP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Finances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endParaRPr lang="Arial" altLang="Arial" sz="1100" dirty="0"/>
          </a:p>
          <a:p>
            <a:pPr marL="13970" indent="151129" algn="l" rtl="0" eaLnBrk="0">
              <a:lnSpc>
                <a:spcPct val="126000"/>
              </a:lnSpc>
              <a:spcBef>
                <a:spcPts val="115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**Proverbs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21:20:*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treasure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desired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oil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dwelling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wise,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foolish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squanders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65100" algn="l" rtl="0" eaLnBrk="0">
              <a:lnSpc>
                <a:spcPts val="1591"/>
              </a:lnSpc>
              <a:spcBef>
                <a:spcPts val="1048"/>
              </a:spcBef>
              <a:tabLst/>
            </a:pP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Luke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16:10-13:**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Dishonest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Manager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3970" indent="151129" algn="l" rtl="0" eaLnBrk="0">
              <a:lnSpc>
                <a:spcPct val="126000"/>
              </a:lnSpc>
              <a:spcBef>
                <a:spcPts val="1098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Malachi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3:10:**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storeh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ouse,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house.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thereby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test,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hosts,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down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blessing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until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endParaRPr lang="Arial" altLang="Arial" sz="1100" dirty="0"/>
          </a:p>
          <a:p>
            <a:pPr marL="20954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2700" algn="l" rtl="0" eaLnBrk="0">
              <a:lnSpc>
                <a:spcPct val="86000"/>
              </a:lnSpc>
              <a:spcBef>
                <a:spcPts val="1488"/>
              </a:spcBef>
              <a:tabLst/>
            </a:pP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endParaRPr lang="Arial" altLang="Arial" sz="1100" dirty="0"/>
          </a:p>
          <a:p>
            <a:pPr marL="20954" indent="144145" algn="l" rtl="0" eaLnBrk="0">
              <a:lnSpc>
                <a:spcPct val="125000"/>
              </a:lnSpc>
              <a:spcBef>
                <a:spcPts val="1165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Ephesians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5:15-16:**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Look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carefully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walk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unwise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evil.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20954" indent="144145" algn="l" rtl="0" eaLnBrk="0">
              <a:lnSpc>
                <a:spcPct val="134000"/>
              </a:lnSpc>
              <a:spcBef>
                <a:spcPts val="105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Colossians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4:5:**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Walk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wisdom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toward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those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outside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time.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843"/>
              </a:spcBef>
              <a:tabLst/>
            </a:pP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endParaRPr lang="Arial" altLang="Arial" sz="1100" dirty="0"/>
          </a:p>
          <a:p>
            <a:pPr marL="1651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25:14-30:**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651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4:7:**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"For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considers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preeminent?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endParaRPr lang="Arial" altLang="Arial" sz="1100" dirty="0"/>
          </a:p>
          <a:p>
            <a:pPr marL="20320" indent="-8254" algn="l" rtl="0" eaLnBrk="0">
              <a:lnSpc>
                <a:spcPct val="134000"/>
              </a:lnSpc>
              <a:spcBef>
                <a:spcPts val="8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eive?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boast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?"</a:t>
            </a:r>
            <a:endParaRPr lang="Arial" altLang="Arial" sz="1100" dirty="0"/>
          </a:p>
        </p:txBody>
      </p:sp>
      <p:sp>
        <p:nvSpPr>
          <p:cNvPr id="297" name="textbox 297"/>
          <p:cNvSpPr/>
          <p:nvPr/>
        </p:nvSpPr>
        <p:spPr>
          <a:xfrm>
            <a:off x="903376" y="7976437"/>
            <a:ext cx="5899784" cy="10744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668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6000"/>
              </a:lnSpc>
              <a:tabLst/>
            </a:pP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Finances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endParaRPr lang="Arial" altLang="Arial" sz="1100" dirty="0"/>
          </a:p>
          <a:p>
            <a:pPr marL="12700" indent="152400" algn="l" rtl="0" eaLnBrk="0">
              <a:lnSpc>
                <a:spcPct val="125000"/>
              </a:lnSpc>
              <a:spcBef>
                <a:spcPts val="116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budget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track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income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expenses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spending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money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wisely.</a:t>
            </a:r>
            <a:endParaRPr lang="Arial" altLang="Arial" sz="1100" dirty="0"/>
          </a:p>
          <a:p>
            <a:pPr algn="l" rtl="0" eaLnBrk="0">
              <a:lnSpc>
                <a:spcPct val="110000"/>
              </a:lnSpc>
              <a:tabLst/>
            </a:pPr>
            <a:endParaRPr lang="Arial" altLang="Arial" sz="800" dirty="0"/>
          </a:p>
          <a:p>
            <a:pPr algn="r" rtl="0" eaLnBrk="0">
              <a:lnSpc>
                <a:spcPts val="1591"/>
              </a:lnSpc>
              <a:spcBef>
                <a:spcPts val="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financial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goals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achieve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money?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want</a:t>
            </a:r>
            <a:endParaRPr lang="Arial" altLang="Arial" sz="1100" dirty="0"/>
          </a:p>
        </p:txBody>
      </p:sp>
      <p:sp>
        <p:nvSpPr>
          <p:cNvPr id="298" name="textbox 298"/>
          <p:cNvSpPr/>
          <p:nvPr/>
        </p:nvSpPr>
        <p:spPr>
          <a:xfrm>
            <a:off x="912063" y="7031074"/>
            <a:ext cx="5353050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40"/>
              </a:lnSpc>
              <a:tabLst/>
            </a:pPr>
            <a:endParaRPr lang="Arial" altLang="Arial" sz="100" dirty="0"/>
          </a:p>
          <a:p>
            <a:pPr marL="12700" indent="1905" algn="l" rtl="0" eaLnBrk="0">
              <a:lnSpc>
                <a:spcPct val="125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managing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finances,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God:</a:t>
            </a:r>
            <a:endParaRPr lang="Arial" altLang="Arial" sz="1100" dirty="0"/>
          </a:p>
        </p:txBody>
      </p:sp>
      <p:sp>
        <p:nvSpPr>
          <p:cNvPr id="299" name="textbox 299"/>
          <p:cNvSpPr/>
          <p:nvPr/>
        </p:nvSpPr>
        <p:spPr>
          <a:xfrm>
            <a:off x="912063" y="886180"/>
            <a:ext cx="1111250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God: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textbox 300"/>
          <p:cNvSpPr/>
          <p:nvPr/>
        </p:nvSpPr>
        <p:spPr>
          <a:xfrm>
            <a:off x="902309" y="886180"/>
            <a:ext cx="5942965" cy="53098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9050" indent="-635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debt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down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payment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house,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retire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early?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specific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goals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motivate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money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wisely.</a:t>
            </a:r>
            <a:endParaRPr lang="Arial" altLang="Arial" sz="1100" dirty="0"/>
          </a:p>
          <a:p>
            <a:pPr marL="19050" indent="147320" algn="l" rtl="0" eaLnBrk="0">
              <a:lnSpc>
                <a:spcPct val="127000"/>
              </a:lnSpc>
              <a:spcBef>
                <a:spcPts val="10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committed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followin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donating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charity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volunteering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simply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generous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friends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family.</a:t>
            </a:r>
            <a:endParaRPr lang="Arial" altLang="Arial" sz="1100" dirty="0"/>
          </a:p>
          <a:p>
            <a:pPr marL="13970" algn="l" rtl="0" eaLnBrk="0">
              <a:lnSpc>
                <a:spcPct val="86000"/>
              </a:lnSpc>
              <a:spcBef>
                <a:spcPts val="1455"/>
              </a:spcBef>
              <a:tabLst/>
            </a:pP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endParaRPr lang="Arial" altLang="Arial" sz="1100" dirty="0"/>
          </a:p>
          <a:p>
            <a:pPr marL="18415" indent="147320" algn="l" rtl="0" eaLnBrk="0">
              <a:lnSpc>
                <a:spcPct val="125000"/>
              </a:lnSpc>
              <a:spcBef>
                <a:spcPts val="116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priorities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mportant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you?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Once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priorities,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start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schedule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ordingly.</a:t>
            </a:r>
            <a:endParaRPr lang="Arial" altLang="Arial" sz="1100" dirty="0"/>
          </a:p>
          <a:p>
            <a:pPr marL="18415" indent="14732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**Learn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okay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commitments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priorities.</a:t>
            </a:r>
            <a:endParaRPr lang="Arial" altLang="Arial" sz="1100" dirty="0"/>
          </a:p>
          <a:p>
            <a:pPr marL="166370" algn="l" rtl="0" eaLnBrk="0">
              <a:lnSpc>
                <a:spcPts val="1591"/>
              </a:lnSpc>
              <a:spcBef>
                <a:spcPts val="10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breaks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breaks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endParaRPr lang="Arial" altLang="Arial" sz="1100" dirty="0"/>
          </a:p>
          <a:p>
            <a:pPr marL="22225" algn="l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recharge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working.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endParaRPr lang="Arial" altLang="Arial" sz="1100" dirty="0"/>
          </a:p>
          <a:p>
            <a:pPr marL="19684" indent="146050" algn="l" rtl="0" eaLnBrk="0">
              <a:lnSpc>
                <a:spcPct val="132000"/>
              </a:lnSpc>
              <a:spcBef>
                <a:spcPts val="107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**Identify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?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enjoy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?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Once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start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think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endParaRPr lang="Arial" altLang="Arial" sz="1100" dirty="0"/>
          </a:p>
          <a:p>
            <a:pPr marL="12700" indent="153035" algn="l" rtl="0" eaLnBrk="0">
              <a:lnSpc>
                <a:spcPct val="125000"/>
              </a:lnSpc>
              <a:spcBef>
                <a:spcPts val="852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afraid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volunteering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starting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business,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simply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friend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family.</a:t>
            </a:r>
            <a:endParaRPr lang="Arial" altLang="Arial" sz="1100" dirty="0"/>
          </a:p>
        </p:txBody>
      </p:sp>
      <p:sp>
        <p:nvSpPr>
          <p:cNvPr id="301" name="textbox 301"/>
          <p:cNvSpPr/>
          <p:nvPr/>
        </p:nvSpPr>
        <p:spPr>
          <a:xfrm>
            <a:off x="908558" y="6650076"/>
            <a:ext cx="5799454" cy="873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8415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Managing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finances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endParaRPr lang="Arial" altLang="Arial" sz="1100" dirty="0"/>
          </a:p>
          <a:p>
            <a:pPr marL="12700" indent="-635" algn="l" rtl="0" eaLnBrk="0">
              <a:lnSpc>
                <a:spcPct val="126000"/>
              </a:lnSpc>
              <a:spcBef>
                <a:spcPts val="98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challenging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faithful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stewards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entrusted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bringing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endParaRPr lang="Arial" altLang="Arial" sz="1100" dirty="0"/>
          </a:p>
        </p:txBody>
      </p:sp>
      <p:sp>
        <p:nvSpPr>
          <p:cNvPr id="302" name="textbox 302"/>
          <p:cNvSpPr/>
          <p:nvPr/>
        </p:nvSpPr>
        <p:spPr>
          <a:xfrm>
            <a:off x="912215" y="7974051"/>
            <a:ext cx="5623559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5"/>
              </a:lnSpc>
              <a:tabLst/>
            </a:pPr>
            <a:endParaRPr lang="Arial" altLang="Arial" sz="100" dirty="0"/>
          </a:p>
          <a:p>
            <a:pPr marL="12700" indent="254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steward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finances,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talents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wisely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endParaRPr lang="Arial" altLang="Arial" sz="1100" dirty="0"/>
          </a:p>
        </p:txBody>
      </p:sp>
      <p:sp>
        <p:nvSpPr>
          <p:cNvPr id="303" name="textbox 303"/>
          <p:cNvSpPr/>
          <p:nvPr/>
        </p:nvSpPr>
        <p:spPr>
          <a:xfrm>
            <a:off x="905357" y="8870035"/>
            <a:ext cx="5918834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lang="Arial" altLang="Arial" sz="1100" dirty="0"/>
          </a:p>
        </p:txBody>
      </p:sp>
      <p:pic>
        <p:nvPicPr>
          <p:cNvPr id="304" name="picture 3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4025" y="8582347"/>
            <a:ext cx="4587604" cy="121815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textbox 305"/>
          <p:cNvSpPr/>
          <p:nvPr/>
        </p:nvSpPr>
        <p:spPr>
          <a:xfrm>
            <a:off x="902309" y="1568170"/>
            <a:ext cx="5974079" cy="69348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21590" indent="-762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Donate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charity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charities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donate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money,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charities.</a:t>
            </a:r>
            <a:endParaRPr lang="Arial" altLang="Arial" sz="1100" dirty="0"/>
          </a:p>
          <a:p>
            <a:pPr marL="12700" indent="635" algn="l" rtl="0" eaLnBrk="0">
              <a:lnSpc>
                <a:spcPct val="126000"/>
              </a:lnSpc>
              <a:spcBef>
                <a:spcPts val="1066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Volunteer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opportunities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volunteer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volunteer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local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kitchen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homeless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shelter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imal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shelter.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volunteer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English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immigrants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mentor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child.</a:t>
            </a:r>
            <a:endParaRPr lang="Arial" altLang="Arial" sz="1100" dirty="0"/>
          </a:p>
          <a:p>
            <a:pPr marL="12700" indent="1270" algn="l" rtl="0" eaLnBrk="0">
              <a:lnSpc>
                <a:spcPct val="127000"/>
              </a:lnSpc>
              <a:spcBef>
                <a:spcPts val="10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Start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business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solves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social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roblem.**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social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problems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solved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business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solve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problems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example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could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start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business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provides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developing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countries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creates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jobs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disabilities.</a:t>
            </a:r>
            <a:endParaRPr lang="Arial" altLang="Arial" sz="1100" dirty="0"/>
          </a:p>
          <a:p>
            <a:pPr marL="12700" indent="1270" algn="l" rtl="0" eaLnBrk="0">
              <a:lnSpc>
                <a:spcPct val="126000"/>
              </a:lnSpc>
              <a:spcBef>
                <a:spcPts val="1066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Invest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sustainable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businesses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invest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busin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committed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environmental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social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responsibility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example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could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invest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iness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developing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renewable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reduce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poverty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25:35-36:*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hungry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something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thirsty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something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drink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anger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invited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endParaRPr lang="Arial" altLang="Arial" sz="1100" dirty="0"/>
          </a:p>
          <a:p>
            <a:pPr marL="19684" indent="1905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clothes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clothed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ck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looked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prison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22225" indent="-8254" algn="l" rtl="0" eaLnBrk="0">
              <a:lnSpc>
                <a:spcPct val="126000"/>
              </a:lnSpc>
              <a:spcBef>
                <a:spcPts val="107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John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3:17-18:**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"If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anyone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possessions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brother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sister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pity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person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?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Dear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child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ren,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speech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actions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truth.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5875" indent="-1905" algn="l" rtl="0" eaLnBrk="0">
              <a:lnSpc>
                <a:spcPct val="127000"/>
              </a:lnSpc>
              <a:spcBef>
                <a:spcPts val="1022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**James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2:1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4-17:**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brothers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sisters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?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?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sister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poorly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clothed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lacking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daily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'Go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peace,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warmed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filled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,'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without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that?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endParaRPr lang="Arial" altLang="Arial" sz="1100" dirty="0"/>
          </a:p>
          <a:p>
            <a:pPr marL="19684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itself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works,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dead.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</p:txBody>
      </p:sp>
      <p:sp>
        <p:nvSpPr>
          <p:cNvPr id="306" name="textbox 306"/>
          <p:cNvSpPr/>
          <p:nvPr/>
        </p:nvSpPr>
        <p:spPr>
          <a:xfrm>
            <a:off x="906272" y="886180"/>
            <a:ext cx="708659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few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ideas: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textbox 307"/>
          <p:cNvSpPr/>
          <p:nvPr/>
        </p:nvSpPr>
        <p:spPr>
          <a:xfrm>
            <a:off x="902309" y="5326100"/>
            <a:ext cx="5860415" cy="36887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8415" indent="-3175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enemy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souls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Satan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constantly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attack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astray.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temptation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deception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intimidation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turn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away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enemy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ual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warfare: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Ephesians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6:10-18:**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**2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10:3-5:**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Destroying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Strongholds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r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**James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4:7:**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"Submit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yourselves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devil,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flee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11000"/>
              </a:lnSpc>
              <a:tabLst/>
            </a:pPr>
            <a:endParaRPr lang="Arial" altLang="Arial" sz="800" dirty="0"/>
          </a:p>
          <a:p>
            <a:pPr marL="12700" indent="1270" algn="l" rtl="0" eaLnBrk="0">
              <a:lnSpc>
                <a:spcPct val="127000"/>
              </a:lnSpc>
              <a:spcBef>
                <a:spcPts val="2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Peter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5:8-9:**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sober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minded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watchful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adversary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evil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prowls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around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roaring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seeking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him,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suffering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brotherhood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</p:txBody>
      </p:sp>
      <p:sp>
        <p:nvSpPr>
          <p:cNvPr id="308" name="textbox 308"/>
          <p:cNvSpPr/>
          <p:nvPr/>
        </p:nvSpPr>
        <p:spPr>
          <a:xfrm>
            <a:off x="906272" y="886180"/>
            <a:ext cx="5836284" cy="873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urces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following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15240" indent="-635" algn="l" rtl="0" eaLnBrk="0">
              <a:lnSpc>
                <a:spcPct val="126000"/>
              </a:lnSpc>
              <a:spcBef>
                <a:spcPts val="98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example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came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taught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neighbors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ourselves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needy.</a:t>
            </a:r>
            <a:endParaRPr lang="Arial" altLang="Arial" sz="1100" dirty="0"/>
          </a:p>
        </p:txBody>
      </p:sp>
      <p:sp>
        <p:nvSpPr>
          <p:cNvPr id="309" name="textbox 309"/>
          <p:cNvSpPr/>
          <p:nvPr/>
        </p:nvSpPr>
        <p:spPr>
          <a:xfrm>
            <a:off x="905357" y="4002125"/>
            <a:ext cx="5768340" cy="873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9"/>
              </a:lnSpc>
              <a:tabLst/>
            </a:pPr>
            <a:endParaRPr lang="Arial" altLang="Arial" sz="100" dirty="0"/>
          </a:p>
          <a:p>
            <a:pPr marL="12700" indent="1905" algn="l" rtl="0" eaLnBrk="0">
              <a:lnSpc>
                <a:spcPct val="125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warfare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ttle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between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forces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evil.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tells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wrestling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against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flesh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blood,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against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15875" indent="3175" algn="l" rtl="0" eaLnBrk="0">
              <a:lnSpc>
                <a:spcPct val="125000"/>
              </a:lnSpc>
              <a:spcBef>
                <a:spcPts val="70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rulers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against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authorit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ies,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against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dark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against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forces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evil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heavenly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realms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Eph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esians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6:12)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</p:txBody>
      </p:sp>
      <p:sp>
        <p:nvSpPr>
          <p:cNvPr id="310" name="textbox 310"/>
          <p:cNvSpPr/>
          <p:nvPr/>
        </p:nvSpPr>
        <p:spPr>
          <a:xfrm>
            <a:off x="909777" y="2210155"/>
            <a:ext cx="5885179" cy="6616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7779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</a:t>
            </a:r>
            <a:endParaRPr lang="Arial" altLang="Arial" sz="1100" dirty="0"/>
          </a:p>
          <a:p>
            <a:pPr marL="13970" indent="-1905" algn="l" rtl="0" eaLnBrk="0">
              <a:lnSpc>
                <a:spcPct val="126000"/>
              </a:lnSpc>
              <a:spcBef>
                <a:spcPts val="89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service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ook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opportunities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</p:txBody>
      </p:sp>
      <p:sp>
        <p:nvSpPr>
          <p:cNvPr id="311" name="textbox 311"/>
          <p:cNvSpPr/>
          <p:nvPr/>
        </p:nvSpPr>
        <p:spPr>
          <a:xfrm>
            <a:off x="903833" y="3320136"/>
            <a:ext cx="2231389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**Chapter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11: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Warfare**</a:t>
            </a:r>
            <a:endParaRPr lang="Arial" altLang="Arial" sz="1100" dirty="0"/>
          </a:p>
        </p:txBody>
      </p:sp>
      <p:pic>
        <p:nvPicPr>
          <p:cNvPr id="312" name="picture 3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5925" y="3032448"/>
            <a:ext cx="2186676" cy="151283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textbox 313"/>
          <p:cNvSpPr/>
          <p:nvPr/>
        </p:nvSpPr>
        <p:spPr>
          <a:xfrm>
            <a:off x="903833" y="1909165"/>
            <a:ext cx="5969000" cy="31807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putting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truth,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20320" algn="l" rtl="0" eaLnBrk="0">
              <a:lnSpc>
                <a:spcPct val="126000"/>
              </a:lnSpc>
              <a:spcBef>
                <a:spcPts val="98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breastplate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righteousness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peace,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shield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helmet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salvation,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sword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which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(Ephesians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6:14-17)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marL="20320" indent="-762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arly.**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powerful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weapon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warfare.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protection.</a:t>
            </a:r>
            <a:endParaRPr lang="Arial" altLang="Arial" sz="1100" dirty="0"/>
          </a:p>
          <a:p>
            <a:pPr marL="13970" indent="-1905" algn="l" rtl="0" eaLnBrk="0">
              <a:lnSpc>
                <a:spcPct val="126000"/>
              </a:lnSpc>
              <a:spcBef>
                <a:spcPts val="1066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daily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wisdom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guidance.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enemy's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temptations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fellowship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believers.**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supportive</a:t>
            </a:r>
            <a:endParaRPr lang="Arial" altLang="Arial" sz="1100" dirty="0"/>
          </a:p>
          <a:p>
            <a:pPr marL="17145" algn="l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community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endParaRPr lang="Arial" altLang="Arial" sz="1100" dirty="0"/>
          </a:p>
          <a:p>
            <a:pPr marL="17145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surrounded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stronger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enemy's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attacks.</a:t>
            </a:r>
            <a:endParaRPr lang="Arial" altLang="Arial" sz="1100" dirty="0"/>
          </a:p>
        </p:txBody>
      </p:sp>
      <p:sp>
        <p:nvSpPr>
          <p:cNvPr id="314" name="textbox 314"/>
          <p:cNvSpPr/>
          <p:nvPr/>
        </p:nvSpPr>
        <p:spPr>
          <a:xfrm>
            <a:off x="907796" y="5540095"/>
            <a:ext cx="5755640" cy="8699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2700" indent="-635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warfare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battle,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fight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alone.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everything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enemy.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regularly,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daily,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fellowship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endParaRPr lang="Arial" altLang="Arial" sz="1100" dirty="0"/>
          </a:p>
          <a:p>
            <a:pPr marL="16509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overcome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obstacle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Satan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hrows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way.</a:t>
            </a:r>
            <a:endParaRPr lang="Arial" altLang="Arial" sz="1100" dirty="0"/>
          </a:p>
        </p:txBody>
      </p:sp>
      <p:sp>
        <p:nvSpPr>
          <p:cNvPr id="315" name="textbox 315"/>
          <p:cNvSpPr/>
          <p:nvPr/>
        </p:nvSpPr>
        <p:spPr>
          <a:xfrm>
            <a:off x="905357" y="7974049"/>
            <a:ext cx="5700395" cy="873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1430"/>
              </a:lnSpc>
              <a:tabLst/>
            </a:pPr>
            <a:endParaRPr lang="Arial" altLang="Arial" sz="100" dirty="0"/>
          </a:p>
          <a:p>
            <a:pPr marL="15875" indent="-3175" algn="l" rtl="0" eaLnBrk="0">
              <a:lnSpc>
                <a:spcPct val="127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devil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enemy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constantly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attack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astray.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temptation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deception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intimidation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turn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away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ourselves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attacks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putting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regularly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daily,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fellowship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believers.</a:t>
            </a:r>
            <a:endParaRPr lang="Arial" altLang="Arial" sz="1100" dirty="0"/>
          </a:p>
        </p:txBody>
      </p:sp>
      <p:sp>
        <p:nvSpPr>
          <p:cNvPr id="316" name="textbox 316"/>
          <p:cNvSpPr/>
          <p:nvPr/>
        </p:nvSpPr>
        <p:spPr>
          <a:xfrm>
            <a:off x="908710" y="6864070"/>
            <a:ext cx="5859145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3"/>
              </a:lnSpc>
              <a:tabLst/>
            </a:pPr>
            <a:endParaRPr lang="Arial" altLang="Arial" sz="100" dirty="0"/>
          </a:p>
          <a:p>
            <a:pPr marL="12700" indent="6350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warfare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firm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Remember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fighting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alone.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overcome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obstacle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Satan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throws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way.</a:t>
            </a:r>
            <a:endParaRPr lang="Arial" altLang="Arial" sz="1100" dirty="0"/>
          </a:p>
        </p:txBody>
      </p:sp>
      <p:sp>
        <p:nvSpPr>
          <p:cNvPr id="317" name="textbox 317"/>
          <p:cNvSpPr/>
          <p:nvPr/>
        </p:nvSpPr>
        <p:spPr>
          <a:xfrm>
            <a:off x="914349" y="1227175"/>
            <a:ext cx="3796029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standing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warfare:</a:t>
            </a:r>
            <a:endParaRPr lang="Arial" altLang="Arial" sz="1100" dirty="0"/>
          </a:p>
        </p:txBody>
      </p:sp>
      <p:pic>
        <p:nvPicPr>
          <p:cNvPr id="318" name="picture 3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65075" y="7686360"/>
            <a:ext cx="4108558" cy="151283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textbox 319"/>
          <p:cNvSpPr/>
          <p:nvPr/>
        </p:nvSpPr>
        <p:spPr>
          <a:xfrm>
            <a:off x="902309" y="2123161"/>
            <a:ext cx="5970904" cy="62096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3970" algn="l" rtl="0" eaLnBrk="0">
              <a:lnSpc>
                <a:spcPts val="1591"/>
              </a:lnSpc>
              <a:tabLst/>
            </a:pP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Ephesians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6:10-18:**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**2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10:3-5:**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Destroying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Strongholds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**James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4:7:**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"Submit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yourselves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devil,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flee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2700" indent="1270" algn="l" rtl="0" eaLnBrk="0">
              <a:lnSpc>
                <a:spcPct val="127000"/>
              </a:lnSpc>
              <a:spcBef>
                <a:spcPts val="1068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Peter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5:8-9:**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sober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minded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watchful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adversary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evil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prowls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around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roaring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seeking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him,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suffering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brotherhood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**Here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ourselves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attacks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devil:**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putting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truth,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21590" algn="l" rtl="0" eaLnBrk="0">
              <a:lnSpc>
                <a:spcPct val="126000"/>
              </a:lnSpc>
              <a:spcBef>
                <a:spcPts val="98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breastplate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righteousness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peace,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shield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helmet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salvation,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sword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which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(Ephesians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6:14-17)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marL="21590" indent="-762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arly.**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powerful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weapon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warfare.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protection.</a:t>
            </a:r>
            <a:endParaRPr lang="Arial" altLang="Arial" sz="1100" dirty="0"/>
          </a:p>
          <a:p>
            <a:pPr marL="15875" indent="-1905" algn="l" rtl="0" eaLnBrk="0">
              <a:lnSpc>
                <a:spcPct val="126000"/>
              </a:lnSpc>
              <a:spcBef>
                <a:spcPts val="1066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daily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wisdom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guidance.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enemy's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temptations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fellowship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believers.**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supportive</a:t>
            </a:r>
            <a:endParaRPr lang="Arial" altLang="Arial" sz="1100" dirty="0"/>
          </a:p>
          <a:p>
            <a:pPr marL="18415" algn="l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community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endParaRPr lang="Arial" altLang="Arial" sz="1100" dirty="0"/>
          </a:p>
          <a:p>
            <a:pPr marL="18415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surrounded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stronger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enemy's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attacks.</a:t>
            </a:r>
            <a:endParaRPr lang="Arial" altLang="Arial" sz="1100" dirty="0"/>
          </a:p>
        </p:txBody>
      </p:sp>
      <p:sp>
        <p:nvSpPr>
          <p:cNvPr id="320" name="textbox 320"/>
          <p:cNvSpPr/>
          <p:nvPr/>
        </p:nvSpPr>
        <p:spPr>
          <a:xfrm>
            <a:off x="903833" y="1227175"/>
            <a:ext cx="5511165" cy="4737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26"/>
              </a:lnSpc>
              <a:tabLst/>
            </a:pPr>
            <a:endParaRPr lang="Arial" altLang="Arial" sz="100" dirty="0"/>
          </a:p>
          <a:p>
            <a:pPr marL="17145" indent="-4444" algn="l" rtl="0" eaLnBrk="0">
              <a:lnSpc>
                <a:spcPct val="134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ourselves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attacks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devil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endParaRPr lang="Arial" altLang="Arial" sz="1100" dirty="0"/>
          </a:p>
        </p:txBody>
      </p:sp>
      <p:sp>
        <p:nvSpPr>
          <p:cNvPr id="321" name="textbox 321"/>
          <p:cNvSpPr/>
          <p:nvPr/>
        </p:nvSpPr>
        <p:spPr>
          <a:xfrm>
            <a:off x="903833" y="8783039"/>
            <a:ext cx="5650229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additional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ourselves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attacks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textbox 322"/>
          <p:cNvSpPr/>
          <p:nvPr/>
        </p:nvSpPr>
        <p:spPr>
          <a:xfrm>
            <a:off x="902309" y="1568170"/>
            <a:ext cx="5966459" cy="25406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7880"/>
              </a:lnSpc>
              <a:tabLst/>
            </a:pPr>
            <a:endParaRPr lang="Arial" altLang="Arial" sz="100" dirty="0"/>
          </a:p>
          <a:p>
            <a:pPr marL="12700" indent="1270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aware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enemy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tactics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master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disguise.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often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deceive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pretending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something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tactics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temptations.</a:t>
            </a:r>
            <a:endParaRPr lang="Arial" altLang="Arial" sz="1100" dirty="0"/>
          </a:p>
          <a:p>
            <a:pPr marL="18415" indent="-4444" algn="l" rtl="0" eaLnBrk="0">
              <a:lnSpc>
                <a:spcPct val="126000"/>
              </a:lnSpc>
              <a:spcBef>
                <a:spcPts val="105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strong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enemy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likely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attack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weak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nurture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regularly,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attending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services.</a:t>
            </a:r>
            <a:endParaRPr lang="Arial" altLang="Arial" sz="1100" dirty="0"/>
          </a:p>
          <a:p>
            <a:pPr marL="15875" indent="-1905" algn="l" rtl="0" eaLnBrk="0">
              <a:lnSpc>
                <a:spcPct val="126000"/>
              </a:lnSpc>
              <a:spcBef>
                <a:spcPts val="1057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temptation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temptation,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devil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foothold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temptation,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difficult.</a:t>
            </a:r>
            <a:endParaRPr lang="Arial" altLang="Arial" sz="1100" dirty="0"/>
          </a:p>
          <a:p>
            <a:pPr algn="l" rtl="0" eaLnBrk="0">
              <a:lnSpc>
                <a:spcPct val="108000"/>
              </a:lnSpc>
              <a:tabLst/>
            </a:pPr>
            <a:endParaRPr lang="Arial" altLang="Arial" sz="800" dirty="0"/>
          </a:p>
          <a:p>
            <a:pPr algn="l" rtl="0" eaLnBrk="0">
              <a:lnSpc>
                <a:spcPct val="6006"/>
              </a:lnSpc>
              <a:tabLst/>
            </a:pPr>
            <a:endParaRPr lang="Arial" altLang="Arial" sz="100" dirty="0"/>
          </a:p>
          <a:p>
            <a:pPr marL="19684" indent="-5714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Seek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rs.**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struggling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devil's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attacks,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don't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afraid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seek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pastor,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counselor,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</p:txBody>
      </p:sp>
      <p:sp>
        <p:nvSpPr>
          <p:cNvPr id="323" name="textbox 323"/>
          <p:cNvSpPr/>
          <p:nvPr/>
        </p:nvSpPr>
        <p:spPr>
          <a:xfrm>
            <a:off x="902309" y="6777074"/>
            <a:ext cx="5928359" cy="21977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3970" algn="l" rtl="0" eaLnBrk="0">
              <a:lnSpc>
                <a:spcPts val="1591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**Pray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powerful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endParaRPr lang="Arial" altLang="Arial" sz="1100" dirty="0"/>
          </a:p>
          <a:p>
            <a:pPr marL="18415" algn="l" rtl="0" eaLnBrk="0">
              <a:lnSpc>
                <a:spcPct val="123000"/>
              </a:lnSpc>
              <a:spcBef>
                <a:spcPts val="86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struggling.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strength,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protection,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victory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enemy.</a:t>
            </a:r>
            <a:endParaRPr lang="Arial" altLang="Arial" sz="1100" dirty="0"/>
          </a:p>
          <a:p>
            <a:pPr marL="12700" indent="1270" algn="l" rtl="0" eaLnBrk="0">
              <a:lnSpc>
                <a:spcPct val="124000"/>
              </a:lnSpc>
              <a:spcBef>
                <a:spcPts val="11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alone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struggle.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keep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fighting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up.</a:t>
            </a:r>
            <a:endParaRPr lang="Arial" altLang="Arial" sz="1100" dirty="0"/>
          </a:p>
          <a:p>
            <a:pPr algn="l" rtl="0" eaLnBrk="0">
              <a:lnSpc>
                <a:spcPct val="105000"/>
              </a:lnSpc>
              <a:tabLst/>
            </a:pPr>
            <a:endParaRPr lang="Arial" altLang="Arial" sz="900" dirty="0"/>
          </a:p>
          <a:p>
            <a:pPr algn="l" rtl="0" eaLnBrk="0">
              <a:lnSpc>
                <a:spcPct val="6312"/>
              </a:lnSpc>
              <a:tabLst/>
            </a:pPr>
            <a:endParaRPr lang="Arial" altLang="Arial" sz="100" dirty="0"/>
          </a:p>
          <a:p>
            <a:pPr marL="19684" indent="-5714" algn="l" rtl="0" eaLnBrk="0">
              <a:lnSpc>
                <a:spcPct val="126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piritual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warfare.**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understand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enemy's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tactics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attacks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importance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putting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armor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regularly.</a:t>
            </a:r>
            <a:endParaRPr lang="Arial" altLang="Arial" sz="1100" dirty="0"/>
          </a:p>
        </p:txBody>
      </p:sp>
      <p:sp>
        <p:nvSpPr>
          <p:cNvPr id="324" name="textbox 324"/>
          <p:cNvSpPr/>
          <p:nvPr/>
        </p:nvSpPr>
        <p:spPr>
          <a:xfrm>
            <a:off x="906272" y="4557116"/>
            <a:ext cx="5784850" cy="873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1"/>
              </a:lnSpc>
              <a:tabLst/>
            </a:pPr>
            <a:endParaRPr lang="Arial" altLang="Arial" sz="100" dirty="0"/>
          </a:p>
          <a:p>
            <a:pPr marL="17145" indent="-4444" algn="l" rtl="0" eaLnBrk="0">
              <a:lnSpc>
                <a:spcPct val="125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ourselves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attacks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devil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regularly,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daily,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fellowship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endParaRPr lang="Arial" altLang="Arial" sz="1100" dirty="0"/>
          </a:p>
          <a:p>
            <a:pPr marL="14604" indent="3175" algn="l" rtl="0" eaLnBrk="0">
              <a:lnSpc>
                <a:spcPct val="125000"/>
              </a:lnSpc>
              <a:spcBef>
                <a:spcPts val="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devil's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attempts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astray.</a:t>
            </a:r>
            <a:endParaRPr lang="Arial" altLang="Arial" sz="1100" dirty="0"/>
          </a:p>
        </p:txBody>
      </p:sp>
      <p:sp>
        <p:nvSpPr>
          <p:cNvPr id="325" name="textbox 325"/>
          <p:cNvSpPr/>
          <p:nvPr/>
        </p:nvSpPr>
        <p:spPr>
          <a:xfrm>
            <a:off x="905357" y="5881091"/>
            <a:ext cx="5789295" cy="4737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21"/>
              </a:lnSpc>
              <a:tabLst/>
            </a:pPr>
            <a:endParaRPr lang="Arial" altLang="Arial" sz="100" dirty="0"/>
          </a:p>
          <a:p>
            <a:pPr marL="12700" indent="-635" algn="l" rtl="0" eaLnBrk="0">
              <a:lnSpc>
                <a:spcPct val="134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struggling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warfare.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few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ideas:</a:t>
            </a:r>
            <a:endParaRPr lang="Arial" altLang="Arial" sz="1100" dirty="0"/>
          </a:p>
        </p:txBody>
      </p:sp>
      <p:pic>
        <p:nvPicPr>
          <p:cNvPr id="326" name="picture 3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30225" y="5593402"/>
            <a:ext cx="4461238" cy="152102"/>
          </a:xfrm>
          <a:prstGeom prst="rect">
            <a:avLst/>
          </a:prstGeom>
        </p:spPr>
      </p:pic>
      <p:sp>
        <p:nvSpPr>
          <p:cNvPr id="327" name="textbox 327"/>
          <p:cNvSpPr/>
          <p:nvPr/>
        </p:nvSpPr>
        <p:spPr>
          <a:xfrm>
            <a:off x="908710" y="886180"/>
            <a:ext cx="499109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devil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textbox 328"/>
          <p:cNvSpPr/>
          <p:nvPr/>
        </p:nvSpPr>
        <p:spPr>
          <a:xfrm>
            <a:off x="896975" y="886180"/>
            <a:ext cx="5930265" cy="43307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23495" indent="-4444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attend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services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fellowship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stronger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iritual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warfare.</a:t>
            </a:r>
            <a:endParaRPr lang="Arial" altLang="Arial" sz="1100" dirty="0"/>
          </a:p>
          <a:p>
            <a:pPr marL="23495" indent="-444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example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friends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famil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serious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follow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endParaRPr lang="Arial" altLang="Arial" sz="1100" dirty="0"/>
          </a:p>
          <a:p>
            <a:pPr marL="24129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example.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9844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struggling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warfare: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marL="25400" indent="-6350" algn="l" rtl="0" eaLnBrk="0">
              <a:lnSpc>
                <a:spcPct val="134000"/>
              </a:lnSpc>
              <a:spcBef>
                <a:spcPts val="337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Galatians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6:2:**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Carry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burdens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fulfill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2700" indent="6350" algn="l" rtl="0" eaLnBrk="0">
              <a:lnSpc>
                <a:spcPct val="125000"/>
              </a:lnSpc>
              <a:spcBef>
                <a:spcPts val="852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Thessalonians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5:11:**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Therefore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just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doing.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11000"/>
              </a:lnSpc>
              <a:tabLst/>
            </a:pPr>
            <a:endParaRPr lang="Arial" altLang="Arial" sz="800" dirty="0"/>
          </a:p>
          <a:p>
            <a:pPr marL="23495" indent="-4444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**Hebrews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10:24-25: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consider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stir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deeds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meeting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together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habit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doing,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</a:t>
            </a:r>
            <a:r>
              <a:rPr sz="1100" kern="0" spc="-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—</a:t>
            </a:r>
            <a:r>
              <a:rPr sz="1100" kern="0" spc="-2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approaching.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</p:txBody>
      </p:sp>
      <p:sp>
        <p:nvSpPr>
          <p:cNvPr id="329" name="textbox 329"/>
          <p:cNvSpPr/>
          <p:nvPr/>
        </p:nvSpPr>
        <p:spPr>
          <a:xfrm>
            <a:off x="902309" y="5667095"/>
            <a:ext cx="5920104" cy="6616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7880"/>
              </a:lnSpc>
              <a:tabLst/>
            </a:pPr>
            <a:endParaRPr lang="Arial" altLang="Arial" sz="100" dirty="0"/>
          </a:p>
          <a:p>
            <a:pPr marL="12700" indent="3810" algn="l" rtl="0" eaLnBrk="0">
              <a:lnSpc>
                <a:spcPct val="126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struggling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warfare,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stronger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ives.</a:t>
            </a:r>
            <a:endParaRPr lang="Arial" altLang="Arial" sz="1100" dirty="0"/>
          </a:p>
        </p:txBody>
      </p:sp>
      <p:sp>
        <p:nvSpPr>
          <p:cNvPr id="330" name="textbox 330"/>
          <p:cNvSpPr/>
          <p:nvPr/>
        </p:nvSpPr>
        <p:spPr>
          <a:xfrm>
            <a:off x="908558" y="6777074"/>
            <a:ext cx="5676900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4"/>
              </a:lnSpc>
              <a:tabLst/>
            </a:pPr>
            <a:endParaRPr lang="Arial" altLang="Arial" sz="100" dirty="0"/>
          </a:p>
          <a:p>
            <a:pPr marL="12700" indent="6350" algn="l" rtl="0" eaLnBrk="0">
              <a:lnSpc>
                <a:spcPct val="126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struggling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warfare.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could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simple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arfare.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smallest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service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difference.</a:t>
            </a:r>
            <a:endParaRPr lang="Arial" altLang="Arial" sz="1100" dirty="0"/>
          </a:p>
        </p:txBody>
      </p:sp>
      <p:sp>
        <p:nvSpPr>
          <p:cNvPr id="331" name="textbox 331"/>
          <p:cNvSpPr/>
          <p:nvPr/>
        </p:nvSpPr>
        <p:spPr>
          <a:xfrm>
            <a:off x="905662" y="8569043"/>
            <a:ext cx="5965190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9"/>
              </a:lnSpc>
              <a:tabLst/>
            </a:pPr>
            <a:endParaRPr lang="Arial" altLang="Arial" sz="100" dirty="0"/>
          </a:p>
          <a:p>
            <a:pPr marL="12700" indent="8254" algn="l" rtl="0" eaLnBrk="0">
              <a:lnSpc>
                <a:spcPct val="125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proce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two-way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which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discipler</a:t>
            </a:r>
            <a:endParaRPr lang="Arial" altLang="Arial" sz="1100" dirty="0"/>
          </a:p>
        </p:txBody>
      </p:sp>
      <p:sp>
        <p:nvSpPr>
          <p:cNvPr id="332" name="textbox 332"/>
          <p:cNvSpPr/>
          <p:nvPr/>
        </p:nvSpPr>
        <p:spPr>
          <a:xfrm>
            <a:off x="903833" y="7887053"/>
            <a:ext cx="1922145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**Chapter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12: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Discipleship**</a:t>
            </a:r>
            <a:endParaRPr lang="Arial" altLang="Arial" sz="1100" dirty="0"/>
          </a:p>
        </p:txBody>
      </p:sp>
      <p:pic>
        <p:nvPicPr>
          <p:cNvPr id="333" name="picture 3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23329" y="7600929"/>
            <a:ext cx="1797002" cy="149721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textbox 334"/>
          <p:cNvSpPr/>
          <p:nvPr/>
        </p:nvSpPr>
        <p:spPr>
          <a:xfrm>
            <a:off x="902309" y="2892145"/>
            <a:ext cx="5924550" cy="59956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340"/>
              </a:lnSpc>
              <a:tabLst/>
            </a:pPr>
            <a:endParaRPr lang="Arial" altLang="Arial" sz="100" dirty="0"/>
          </a:p>
          <a:p>
            <a:pPr marL="19684" indent="4444" algn="l" rtl="0" eaLnBrk="0">
              <a:lnSpc>
                <a:spcPct val="125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discipled,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endParaRPr lang="Arial" altLang="Arial" sz="1100" dirty="0"/>
          </a:p>
          <a:p>
            <a:pPr algn="l" rtl="0" eaLnBrk="0">
              <a:lnSpc>
                <a:spcPct val="145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6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4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discipleship: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2225" indent="-8254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28:19-20:**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therefore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nations,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baptizing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lang="Arial" altLang="Arial" sz="1100" dirty="0"/>
          </a:p>
          <a:p>
            <a:pPr marL="12700" indent="5714" algn="l" rtl="0" eaLnBrk="0">
              <a:lnSpc>
                <a:spcPct val="125000"/>
              </a:lnSpc>
              <a:spcBef>
                <a:spcPts val="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behold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age.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4604" indent="-635" algn="l" rtl="0" eaLnBrk="0">
              <a:lnSpc>
                <a:spcPct val="134000"/>
              </a:lnSpc>
              <a:spcBef>
                <a:spcPts val="105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**2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Timothy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2:2:**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presence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entrust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faithful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also.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2700" indent="1270" algn="l" rtl="0" eaLnBrk="0">
              <a:lnSpc>
                <a:spcPct val="126000"/>
              </a:lnSpc>
              <a:spcBef>
                <a:spcPts val="847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Titus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2:3-5:**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Older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women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likewise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reverent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behavior,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slanderers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slaves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alcohol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teachers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young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women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husbands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children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f-controlled,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pure,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kind,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endParaRPr lang="Arial" altLang="Arial" sz="1100" dirty="0"/>
          </a:p>
          <a:p>
            <a:pPr marL="1905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submissive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usbands,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reviled.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8000"/>
              </a:lnSpc>
              <a:tabLst/>
            </a:pPr>
            <a:endParaRPr lang="Arial" altLang="Arial" sz="200" dirty="0"/>
          </a:p>
          <a:p>
            <a:pPr marL="18415" indent="-4444" algn="l" rtl="0" eaLnBrk="0">
              <a:lnSpc>
                <a:spcPct val="125000"/>
              </a:lnSpc>
              <a:spcBef>
                <a:spcPts val="1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younger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less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are.</a:t>
            </a:r>
            <a:endParaRPr lang="Arial" altLang="Arial" sz="1100" dirty="0"/>
          </a:p>
        </p:txBody>
      </p:sp>
      <p:sp>
        <p:nvSpPr>
          <p:cNvPr id="335" name="textbox 335"/>
          <p:cNvSpPr/>
          <p:nvPr/>
        </p:nvSpPr>
        <p:spPr>
          <a:xfrm>
            <a:off x="902309" y="1568170"/>
            <a:ext cx="5960745" cy="873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524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called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endParaRPr lang="Arial" altLang="Arial" sz="1100" dirty="0"/>
          </a:p>
          <a:p>
            <a:pPr marL="12700" indent="6350" algn="l" rtl="0" eaLnBrk="0">
              <a:lnSpc>
                <a:spcPct val="126000"/>
              </a:lnSpc>
              <a:spcBef>
                <a:spcPts val="98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28:19-20,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said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therefore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nations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baptiz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observe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commanded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behold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age.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</p:txBody>
      </p:sp>
      <p:sp>
        <p:nvSpPr>
          <p:cNvPr id="336" name="textbox 336"/>
          <p:cNvSpPr/>
          <p:nvPr/>
        </p:nvSpPr>
        <p:spPr>
          <a:xfrm>
            <a:off x="913282" y="886180"/>
            <a:ext cx="1509394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other.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textbox 337"/>
          <p:cNvSpPr/>
          <p:nvPr/>
        </p:nvSpPr>
        <p:spPr>
          <a:xfrm>
            <a:off x="903833" y="886180"/>
            <a:ext cx="5927090" cy="48266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21590" indent="-8889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change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iscipleship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process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change.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conform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image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Son.</a:t>
            </a:r>
            <a:endParaRPr lang="Arial" altLang="Arial" sz="1100" dirty="0"/>
          </a:p>
          <a:p>
            <a:pPr marL="17145" indent="-444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obedient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following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obey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endParaRPr lang="Arial" altLang="Arial" sz="1100" dirty="0"/>
          </a:p>
          <a:p>
            <a:pPr marL="20320" indent="-825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patient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Discipleship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lifelong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journey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discouraged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results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immediately.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keep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learning,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22859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0320" indent="-7620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intentional.*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just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happen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chance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intentional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meeting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endParaRPr lang="Arial" altLang="Arial" sz="1100" dirty="0"/>
          </a:p>
          <a:p>
            <a:pPr marL="17145" indent="-444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relational.**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Discipleship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relationships.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struggling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them.</a:t>
            </a:r>
            <a:endParaRPr lang="Arial" altLang="Arial" sz="1100" dirty="0"/>
          </a:p>
          <a:p>
            <a:pPr marL="18415" indent="-571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biblical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Ground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discipleship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lives.</a:t>
            </a:r>
            <a:endParaRPr lang="Arial" altLang="Arial" sz="1100" dirty="0"/>
          </a:p>
          <a:p>
            <a:pPr algn="l" rtl="0" eaLnBrk="0">
              <a:lnSpc>
                <a:spcPct val="109000"/>
              </a:lnSpc>
              <a:tabLst/>
            </a:pPr>
            <a:endParaRPr lang="Arial" altLang="Arial" sz="800" dirty="0"/>
          </a:p>
          <a:p>
            <a:pPr marL="13970" indent="-1905" algn="l" rtl="0" eaLnBrk="0">
              <a:lnSpc>
                <a:spcPct val="134000"/>
              </a:lnSpc>
              <a:spcBef>
                <a:spcPts val="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prayerful.**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regularly.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endParaRPr lang="Arial" altLang="Arial" sz="1100" dirty="0"/>
          </a:p>
        </p:txBody>
      </p:sp>
      <p:sp>
        <p:nvSpPr>
          <p:cNvPr id="338" name="textbox 338"/>
          <p:cNvSpPr/>
          <p:nvPr/>
        </p:nvSpPr>
        <p:spPr>
          <a:xfrm>
            <a:off x="908558" y="6135091"/>
            <a:ext cx="5831840" cy="873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5875" indent="1905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humble,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change,</a:t>
            </a:r>
            <a:endParaRPr lang="Arial" altLang="Arial" sz="1100" dirty="0"/>
          </a:p>
          <a:p>
            <a:pPr marL="15875" indent="-3175" algn="l" rtl="0" eaLnBrk="0">
              <a:lnSpc>
                <a:spcPct val="125000"/>
              </a:lnSpc>
              <a:spcBef>
                <a:spcPts val="7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obedient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patient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intentional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relational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biblical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prayerful.</a:t>
            </a:r>
            <a:endParaRPr lang="Arial" altLang="Arial" sz="1100" dirty="0"/>
          </a:p>
        </p:txBody>
      </p:sp>
      <p:sp>
        <p:nvSpPr>
          <p:cNvPr id="339" name="textbox 339"/>
          <p:cNvSpPr/>
          <p:nvPr/>
        </p:nvSpPr>
        <p:spPr>
          <a:xfrm>
            <a:off x="904900" y="8355050"/>
            <a:ext cx="5860415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2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126000"/>
              </a:lnSpc>
              <a:tabLst/>
            </a:pP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committed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following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putti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obeying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commands.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endParaRPr lang="Arial" altLang="Arial" sz="1100" dirty="0"/>
          </a:p>
        </p:txBody>
      </p:sp>
      <p:sp>
        <p:nvSpPr>
          <p:cNvPr id="340" name="textbox 340"/>
          <p:cNvSpPr/>
          <p:nvPr/>
        </p:nvSpPr>
        <p:spPr>
          <a:xfrm>
            <a:off x="914349" y="7459064"/>
            <a:ext cx="5337175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45"/>
              </a:lnSpc>
              <a:tabLst/>
            </a:pPr>
            <a:endParaRPr lang="Arial" altLang="Arial" sz="100" dirty="0"/>
          </a:p>
          <a:p>
            <a:pPr marL="12700" indent="635" algn="l" rtl="0" eaLnBrk="0">
              <a:lnSpc>
                <a:spcPct val="125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journey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best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together.</a:t>
            </a:r>
            <a:endParaRPr lang="Arial" altLang="Arial" sz="1100" dirty="0"/>
          </a:p>
        </p:txBody>
      </p:sp>
      <p:pic>
        <p:nvPicPr>
          <p:cNvPr id="341" name="picture 3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92125" y="8067361"/>
            <a:ext cx="3592559" cy="151283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textbox 342"/>
          <p:cNvSpPr/>
          <p:nvPr/>
        </p:nvSpPr>
        <p:spPr>
          <a:xfrm>
            <a:off x="902309" y="1909165"/>
            <a:ext cx="5924550" cy="72326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9"/>
              </a:lnSpc>
              <a:tabLst/>
            </a:pPr>
            <a:endParaRPr lang="Arial" altLang="Arial" sz="100" dirty="0"/>
          </a:p>
          <a:p>
            <a:pPr marL="22225" indent="-8254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28:19-20:**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therefore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nations,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baptizing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lang="Arial" altLang="Arial" sz="1100" dirty="0"/>
          </a:p>
          <a:p>
            <a:pPr marL="12700" indent="5714" algn="l" rtl="0" eaLnBrk="0">
              <a:lnSpc>
                <a:spcPct val="125000"/>
              </a:lnSpc>
              <a:spcBef>
                <a:spcPts val="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behold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age.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4604" indent="-635" algn="l" rtl="0" eaLnBrk="0">
              <a:lnSpc>
                <a:spcPct val="134000"/>
              </a:lnSpc>
              <a:spcBef>
                <a:spcPts val="105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**2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Timothy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2:2:**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presence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entrust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faithful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also.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2700" indent="1270" algn="l" rtl="0" eaLnBrk="0">
              <a:lnSpc>
                <a:spcPct val="126000"/>
              </a:lnSpc>
              <a:spcBef>
                <a:spcPts val="847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Titus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2:3-5:**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Older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women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likewise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reverent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behavior,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slanderers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slaves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alcohol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teachers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young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women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husbands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children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f-controlled,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pure,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kind,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endParaRPr lang="Arial" altLang="Arial" sz="1100" dirty="0"/>
          </a:p>
          <a:p>
            <a:pPr marL="1905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submissive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usbands,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reviled.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1590" indent="-7620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intentional.*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just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happen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chance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intentional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meeting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endParaRPr lang="Arial" altLang="Arial" sz="1100" dirty="0"/>
          </a:p>
          <a:p>
            <a:pPr marL="18415" indent="-444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relational.**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Discipleship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relationships.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struggling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them.</a:t>
            </a:r>
            <a:endParaRPr lang="Arial" altLang="Arial" sz="1100" dirty="0"/>
          </a:p>
          <a:p>
            <a:pPr marL="19684" indent="-571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biblical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Ground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discipleship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lives.</a:t>
            </a:r>
            <a:endParaRPr lang="Arial" altLang="Arial" sz="1100" dirty="0"/>
          </a:p>
          <a:p>
            <a:pPr marL="15875" indent="-1905" algn="l" rtl="0" eaLnBrk="0">
              <a:lnSpc>
                <a:spcPct val="134000"/>
              </a:lnSpc>
              <a:spcBef>
                <a:spcPts val="105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prayerful.**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regularly.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endParaRPr lang="Arial" altLang="Arial" sz="11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7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addition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8000"/>
              </a:lnSpc>
              <a:tabLst/>
            </a:pPr>
            <a:endParaRPr lang="Arial" altLang="Arial" sz="200" dirty="0"/>
          </a:p>
          <a:p>
            <a:pPr marL="13334" algn="l" rtl="0" eaLnBrk="0">
              <a:lnSpc>
                <a:spcPct val="125000"/>
              </a:lnSpc>
              <a:spcBef>
                <a:spcPts val="1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role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ciple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serious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endParaRPr lang="Arial" altLang="Arial" sz="1100" dirty="0"/>
          </a:p>
        </p:txBody>
      </p:sp>
      <p:sp>
        <p:nvSpPr>
          <p:cNvPr id="343" name="textbox 343"/>
          <p:cNvSpPr/>
          <p:nvPr/>
        </p:nvSpPr>
        <p:spPr>
          <a:xfrm>
            <a:off x="914349" y="1227175"/>
            <a:ext cx="5060950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st: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textbox 344"/>
          <p:cNvSpPr/>
          <p:nvPr/>
        </p:nvSpPr>
        <p:spPr>
          <a:xfrm>
            <a:off x="903833" y="4771111"/>
            <a:ext cx="5916929" cy="35579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6"/>
              </a:lnSpc>
              <a:tabLst/>
            </a:pPr>
            <a:endParaRPr lang="Arial" altLang="Arial" sz="100" dirty="0"/>
          </a:p>
          <a:p>
            <a:pPr marL="20320" indent="-8254" algn="l" rtl="0" eaLnBrk="0">
              <a:lnSpc>
                <a:spcPct val="125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Apologetics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study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defen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process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reason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beliefs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pologetics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lang="Arial" altLang="Arial" sz="1100" dirty="0"/>
          </a:p>
          <a:p>
            <a:pPr marL="2032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understand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able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communicate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ctively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2859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apologetics: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7145" indent="-4444" algn="l" rtl="0" eaLnBrk="0">
              <a:lnSpc>
                <a:spcPct val="126000"/>
              </a:lnSpc>
              <a:spcBef>
                <a:spcPts val="340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Peter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3:15:**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answer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everyone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reason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hope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gentlenes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respect.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7145" indent="-444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Colossians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4:6:**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conversation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grace,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seasoned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salt,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answer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everyone.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**2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Timothy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2:15:**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"Do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yourself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approved,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lang="Arial" altLang="Arial" sz="1100" dirty="0"/>
          </a:p>
          <a:p>
            <a:pPr algn="r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ashamed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correctly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truth.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</p:txBody>
      </p:sp>
      <p:sp>
        <p:nvSpPr>
          <p:cNvPr id="345" name="textbox 345"/>
          <p:cNvSpPr/>
          <p:nvPr/>
        </p:nvSpPr>
        <p:spPr>
          <a:xfrm>
            <a:off x="903833" y="886180"/>
            <a:ext cx="5927090" cy="12147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8415" indent="-5714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patient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Discipleship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lifelong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journey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discouraged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results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immediately.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keep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learning,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sciple.</a:t>
            </a:r>
            <a:endParaRPr lang="Arial" altLang="Arial" sz="1100" dirty="0"/>
          </a:p>
          <a:p>
            <a:pPr algn="l" rtl="0" eaLnBrk="0">
              <a:lnSpc>
                <a:spcPct val="111000"/>
              </a:lnSpc>
              <a:tabLst/>
            </a:pPr>
            <a:endParaRPr lang="Arial" altLang="Arial" sz="800" dirty="0"/>
          </a:p>
          <a:p>
            <a:pPr marL="17145" indent="-4444" algn="l" rtl="0" eaLnBrk="0">
              <a:lnSpc>
                <a:spcPct val="125000"/>
              </a:lnSpc>
              <a:spcBef>
                <a:spcPts val="5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Discipleship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kind,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compassionate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forgiving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disciple.</a:t>
            </a:r>
            <a:endParaRPr lang="Arial" altLang="Arial" sz="1100" dirty="0"/>
          </a:p>
        </p:txBody>
      </p:sp>
      <p:sp>
        <p:nvSpPr>
          <p:cNvPr id="346" name="textbox 346"/>
          <p:cNvSpPr/>
          <p:nvPr/>
        </p:nvSpPr>
        <p:spPr>
          <a:xfrm>
            <a:off x="902309" y="2551151"/>
            <a:ext cx="5932170" cy="9017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22225" indent="1905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rewarding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hings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endParaRPr lang="Arial" altLang="Arial" sz="1100" dirty="0"/>
          </a:p>
          <a:p>
            <a:pPr marL="15240" indent="-2540" algn="l" rtl="0" eaLnBrk="0">
              <a:lnSpc>
                <a:spcPct val="134000"/>
              </a:lnSpc>
              <a:spcBef>
                <a:spcPts val="51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endParaRPr lang="Arial" altLang="Arial" sz="1100" dirty="0"/>
          </a:p>
        </p:txBody>
      </p:sp>
      <p:sp>
        <p:nvSpPr>
          <p:cNvPr id="347" name="textbox 347"/>
          <p:cNvSpPr/>
          <p:nvPr/>
        </p:nvSpPr>
        <p:spPr>
          <a:xfrm>
            <a:off x="908710" y="3875125"/>
            <a:ext cx="5848350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9"/>
              </a:lnSpc>
              <a:tabLst/>
            </a:pPr>
            <a:endParaRPr lang="Arial" altLang="Arial" sz="100" dirty="0"/>
          </a:p>
          <a:p>
            <a:pPr marL="12700" indent="635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Discipleship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journey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together.</a:t>
            </a:r>
            <a:endParaRPr lang="Arial" altLang="Arial" sz="1100" dirty="0"/>
          </a:p>
        </p:txBody>
      </p:sp>
      <p:sp>
        <p:nvSpPr>
          <p:cNvPr id="348" name="textbox 348"/>
          <p:cNvSpPr/>
          <p:nvPr/>
        </p:nvSpPr>
        <p:spPr>
          <a:xfrm>
            <a:off x="905357" y="8783039"/>
            <a:ext cx="5963920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apologetics.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apologetics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studying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</p:txBody>
      </p:sp>
      <p:pic>
        <p:nvPicPr>
          <p:cNvPr id="349" name="picture 3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5925" y="4484985"/>
            <a:ext cx="1923151" cy="150539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textbox 350"/>
          <p:cNvSpPr/>
          <p:nvPr/>
        </p:nvSpPr>
        <p:spPr>
          <a:xfrm>
            <a:off x="902309" y="886180"/>
            <a:ext cx="5735954" cy="32569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6509" indent="762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articles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subje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ct,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Christians.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apologetics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engaging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respectful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dialogue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endParaRPr lang="Arial" altLang="Arial" sz="1100" dirty="0"/>
          </a:p>
          <a:p>
            <a:pPr marL="1905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disagree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beliefs.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ologetics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effectively: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research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about.</a:t>
            </a:r>
            <a:endParaRPr lang="Arial" altLang="Arial" sz="1100" dirty="0"/>
          </a:p>
          <a:p>
            <a:pPr marL="12700" indent="1270" algn="l" rtl="0" eaLnBrk="0">
              <a:lnSpc>
                <a:spcPct val="134000"/>
              </a:lnSpc>
              <a:spcBef>
                <a:spcPts val="108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respectful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mber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beings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beliefs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values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843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expect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argument.</a:t>
            </a:r>
            <a:endParaRPr lang="Arial" altLang="Arial" sz="1100" dirty="0"/>
          </a:p>
          <a:p>
            <a:pPr algn="l" rtl="0" eaLnBrk="0">
              <a:lnSpc>
                <a:spcPct val="101000"/>
              </a:lnSpc>
              <a:tabLst/>
            </a:pPr>
            <a:endParaRPr lang="Arial" altLang="Arial" sz="900" dirty="0"/>
          </a:p>
          <a:p>
            <a:pPr marL="13970" algn="l" rtl="0" eaLnBrk="0">
              <a:lnSpc>
                <a:spcPts val="1591"/>
              </a:lnSpc>
              <a:spcBef>
                <a:spcPts val="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patient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around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point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view.</a:t>
            </a:r>
            <a:endParaRPr lang="Arial" altLang="Arial" sz="1100" dirty="0"/>
          </a:p>
        </p:txBody>
      </p:sp>
      <p:sp>
        <p:nvSpPr>
          <p:cNvPr id="351" name="textbox 351"/>
          <p:cNvSpPr/>
          <p:nvPr/>
        </p:nvSpPr>
        <p:spPr>
          <a:xfrm>
            <a:off x="903833" y="7285074"/>
            <a:ext cx="5916929" cy="17659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3"/>
              </a:lnSpc>
              <a:tabLst/>
            </a:pPr>
            <a:endParaRPr lang="Arial" altLang="Arial" sz="100" dirty="0"/>
          </a:p>
          <a:p>
            <a:pPr marL="17145" indent="-4444" algn="l" rtl="0" eaLnBrk="0">
              <a:lnSpc>
                <a:spcPct val="126000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Peter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3:15:**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answer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everyone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reason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hope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gentlenes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respect.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7145" indent="-444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Colossians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4:6:**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conversation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grace,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seasoned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salt,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answer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everyone.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**2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Timothy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2:15:**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"Do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yourself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approved,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lang="Arial" altLang="Arial" sz="1100" dirty="0"/>
          </a:p>
          <a:p>
            <a:pPr algn="r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ashamed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correctly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truth.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</p:txBody>
      </p:sp>
      <p:sp>
        <p:nvSpPr>
          <p:cNvPr id="352" name="textbox 352"/>
          <p:cNvSpPr/>
          <p:nvPr/>
        </p:nvSpPr>
        <p:spPr>
          <a:xfrm>
            <a:off x="903833" y="4597120"/>
            <a:ext cx="5872479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2"/>
              </a:lnSpc>
              <a:tabLst/>
            </a:pPr>
            <a:endParaRPr lang="Arial" altLang="Arial" sz="100" dirty="0"/>
          </a:p>
          <a:p>
            <a:pPr marL="17145" indent="-4444" algn="l" rtl="0" eaLnBrk="0">
              <a:lnSpc>
                <a:spcPct val="126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Apologetics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understand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communicate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fectively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defend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against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those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ck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it.</a:t>
            </a:r>
            <a:endParaRPr lang="Arial" altLang="Arial" sz="1100" dirty="0"/>
          </a:p>
        </p:txBody>
      </p:sp>
      <p:sp>
        <p:nvSpPr>
          <p:cNvPr id="353" name="textbox 353"/>
          <p:cNvSpPr/>
          <p:nvPr/>
        </p:nvSpPr>
        <p:spPr>
          <a:xfrm>
            <a:off x="905357" y="5707100"/>
            <a:ext cx="5739129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2700" indent="9525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apologetics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start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available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started.</a:t>
            </a:r>
            <a:endParaRPr lang="Arial" altLang="Arial" sz="1100" dirty="0"/>
          </a:p>
        </p:txBody>
      </p:sp>
      <p:sp>
        <p:nvSpPr>
          <p:cNvPr id="354" name="textbox 354"/>
          <p:cNvSpPr/>
          <p:nvPr/>
        </p:nvSpPr>
        <p:spPr>
          <a:xfrm>
            <a:off x="914349" y="6603085"/>
            <a:ext cx="4760595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defend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Christ:</a:t>
            </a:r>
            <a:endParaRPr lang="Arial" altLang="Arial" sz="1100" dirty="0"/>
          </a:p>
        </p:txBody>
      </p:sp>
      <p:pic>
        <p:nvPicPr>
          <p:cNvPr id="355" name="picture 3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4025" y="6315397"/>
            <a:ext cx="3208384" cy="121815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textbox 356"/>
          <p:cNvSpPr/>
          <p:nvPr/>
        </p:nvSpPr>
        <p:spPr>
          <a:xfrm>
            <a:off x="902309" y="1909165"/>
            <a:ext cx="5915659" cy="50126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397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studying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articles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12700" indent="6350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subject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being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familiar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arguments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against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Christianity.</a:t>
            </a:r>
            <a:endParaRPr lang="Arial" altLang="Arial" sz="1100" dirty="0"/>
          </a:p>
          <a:p>
            <a:pPr marL="12700" indent="1270" algn="l" rtl="0" eaLnBrk="0">
              <a:lnSpc>
                <a:spcPct val="126000"/>
              </a:lnSpc>
              <a:spcBef>
                <a:spcPts val="107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respectful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Remember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alking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beings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eliefs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values.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disagree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should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still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treat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respect.</a:t>
            </a:r>
            <a:endParaRPr lang="Arial" altLang="Arial" sz="1100" dirty="0"/>
          </a:p>
          <a:p>
            <a:pPr marL="21590" indent="-7620" algn="l" rtl="0" eaLnBrk="0">
              <a:lnSpc>
                <a:spcPct val="125000"/>
              </a:lnSpc>
              <a:spcBef>
                <a:spcPts val="1057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humble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xpect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argument.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Remember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perfect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don't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answers.</a:t>
            </a:r>
            <a:endParaRPr lang="Arial" altLang="Arial" sz="1100" dirty="0"/>
          </a:p>
          <a:p>
            <a:pPr marL="18415" indent="-444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patient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around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point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view.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Don't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discourag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don't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results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immediately.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addit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ional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defend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2700" indent="1270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positive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Focus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positive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aspects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Christianity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forgiveness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sins,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hope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eternal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personal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testim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changed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life.</a:t>
            </a:r>
            <a:endParaRPr lang="Arial" altLang="Arial" sz="1100" dirty="0"/>
          </a:p>
          <a:p>
            <a:pPr algn="l" rtl="0" eaLnBrk="0">
              <a:lnSpc>
                <a:spcPct val="102000"/>
              </a:lnSpc>
              <a:tabLst/>
            </a:pPr>
            <a:endParaRPr lang="Arial" altLang="Arial" sz="900" dirty="0"/>
          </a:p>
          <a:p>
            <a:pPr marL="14604" indent="-635" algn="l" rtl="0" eaLnBrk="0">
              <a:lnSpc>
                <a:spcPct val="125000"/>
              </a:lnSpc>
              <a:spcBef>
                <a:spcPts val="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prayerful.**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wisdom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effectively.</a:t>
            </a:r>
            <a:endParaRPr lang="Arial" altLang="Arial" sz="1100" dirty="0"/>
          </a:p>
        </p:txBody>
      </p:sp>
      <p:sp>
        <p:nvSpPr>
          <p:cNvPr id="357" name="textbox 357"/>
          <p:cNvSpPr/>
          <p:nvPr/>
        </p:nvSpPr>
        <p:spPr>
          <a:xfrm>
            <a:off x="908710" y="7372070"/>
            <a:ext cx="5808979" cy="6877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905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remember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defending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ourselves,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rather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endParaRPr lang="Arial" altLang="Arial" sz="1100" dirty="0"/>
          </a:p>
          <a:p>
            <a:pPr marL="12700" indent="-635" algn="l" rtl="0" eaLnBrk="0">
              <a:lnSpc>
                <a:spcPct val="134000"/>
              </a:lnSpc>
              <a:spcBef>
                <a:spcPts val="8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defending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should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humility,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respect,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love.</a:t>
            </a:r>
            <a:endParaRPr lang="Arial" altLang="Arial" sz="1100" dirty="0"/>
          </a:p>
        </p:txBody>
      </p:sp>
      <p:sp>
        <p:nvSpPr>
          <p:cNvPr id="358" name="textbox 358"/>
          <p:cNvSpPr/>
          <p:nvPr/>
        </p:nvSpPr>
        <p:spPr>
          <a:xfrm>
            <a:off x="908862" y="8482050"/>
            <a:ext cx="5645784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2700" indent="635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defend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available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ted.</a:t>
            </a:r>
            <a:endParaRPr lang="Arial" altLang="Arial" sz="1100" dirty="0"/>
          </a:p>
        </p:txBody>
      </p:sp>
      <p:sp>
        <p:nvSpPr>
          <p:cNvPr id="359" name="textbox 359"/>
          <p:cNvSpPr/>
          <p:nvPr/>
        </p:nvSpPr>
        <p:spPr>
          <a:xfrm>
            <a:off x="914349" y="1227175"/>
            <a:ext cx="4195445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defend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Christ: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textbox 360"/>
          <p:cNvSpPr/>
          <p:nvPr/>
        </p:nvSpPr>
        <p:spPr>
          <a:xfrm>
            <a:off x="902309" y="5065116"/>
            <a:ext cx="5902959" cy="2538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3970" algn="l" rtl="0" eaLnBrk="0">
              <a:lnSpc>
                <a:spcPts val="1591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research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endParaRPr lang="Arial" altLang="Arial" sz="1100" dirty="0"/>
          </a:p>
          <a:p>
            <a:pPr marL="18415" indent="3175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available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Christianity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answer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objections.</a:t>
            </a:r>
            <a:endParaRPr lang="Arial" altLang="Arial" sz="1100" dirty="0"/>
          </a:p>
          <a:p>
            <a:pPr marL="12700" indent="1270" algn="l" rtl="0" eaLnBrk="0">
              <a:lnSpc>
                <a:spcPct val="126000"/>
              </a:lnSpc>
              <a:spcBef>
                <a:spcPts val="107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respectful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Remember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alking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beings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eliefs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values.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disagree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should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still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treat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respect.</a:t>
            </a:r>
            <a:endParaRPr lang="Arial" altLang="Arial" sz="1100" dirty="0"/>
          </a:p>
          <a:p>
            <a:pPr marL="21590" indent="-7620" algn="l" rtl="0" eaLnBrk="0">
              <a:lnSpc>
                <a:spcPct val="125000"/>
              </a:lnSpc>
              <a:spcBef>
                <a:spcPts val="1057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humble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expect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nswers.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questions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Christianity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complex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answers.</a:t>
            </a:r>
            <a:endParaRPr lang="Arial" altLang="Arial" sz="1100" dirty="0"/>
          </a:p>
          <a:p>
            <a:pPr algn="l" rtl="0" eaLnBrk="0">
              <a:lnSpc>
                <a:spcPct val="111000"/>
              </a:lnSpc>
              <a:tabLst/>
            </a:pPr>
            <a:endParaRPr lang="Arial" altLang="Arial" sz="800" dirty="0"/>
          </a:p>
          <a:p>
            <a:pPr marL="18415" indent="-4444" algn="l" rtl="0" eaLnBrk="0">
              <a:lnSpc>
                <a:spcPct val="125000"/>
              </a:lnSpc>
              <a:spcBef>
                <a:spcPts val="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patient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around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point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view.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Don't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discourag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don't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results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immediately.</a:t>
            </a:r>
            <a:endParaRPr lang="Arial" altLang="Arial" sz="1100" dirty="0"/>
          </a:p>
        </p:txBody>
      </p:sp>
      <p:sp>
        <p:nvSpPr>
          <p:cNvPr id="361" name="textbox 361"/>
          <p:cNvSpPr/>
          <p:nvPr/>
        </p:nvSpPr>
        <p:spPr>
          <a:xfrm>
            <a:off x="903833" y="2123161"/>
            <a:ext cx="4384040" cy="15919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suffering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good?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allow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evi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l?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never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Jesus?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denominations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Christianity?</a:t>
            </a:r>
            <a:endParaRPr lang="Arial" altLang="Arial" sz="1100" dirty="0"/>
          </a:p>
          <a:p>
            <a:pPr algn="l" rtl="0" eaLnBrk="0">
              <a:lnSpc>
                <a:spcPct val="101000"/>
              </a:lnSpc>
              <a:tabLst/>
            </a:pPr>
            <a:endParaRPr lang="Arial" altLang="Arial" sz="900" dirty="0"/>
          </a:p>
          <a:p>
            <a:pPr marL="12700" algn="l" rtl="0" eaLnBrk="0">
              <a:lnSpc>
                <a:spcPts val="1591"/>
              </a:lnSpc>
              <a:spcBef>
                <a:spcPts val="3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should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Christianity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religions?</a:t>
            </a:r>
            <a:endParaRPr lang="Arial" altLang="Arial" sz="1100" dirty="0"/>
          </a:p>
        </p:txBody>
      </p:sp>
      <p:sp>
        <p:nvSpPr>
          <p:cNvPr id="362" name="textbox 362"/>
          <p:cNvSpPr/>
          <p:nvPr/>
        </p:nvSpPr>
        <p:spPr>
          <a:xfrm>
            <a:off x="905357" y="1227175"/>
            <a:ext cx="5879465" cy="447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582"/>
              </a:lnSpc>
              <a:tabLst/>
            </a:pPr>
            <a:endParaRPr lang="Arial" altLang="Arial" sz="100" dirty="0"/>
          </a:p>
          <a:p>
            <a:pPr marL="15875" indent="-3175" algn="l" rtl="0" eaLnBrk="0">
              <a:lnSpc>
                <a:spcPct val="126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tough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questi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Christianity.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common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questions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include:</a:t>
            </a:r>
            <a:endParaRPr lang="Arial" altLang="Arial" sz="1100" dirty="0"/>
          </a:p>
        </p:txBody>
      </p:sp>
      <p:sp>
        <p:nvSpPr>
          <p:cNvPr id="363" name="textbox 363"/>
          <p:cNvSpPr/>
          <p:nvPr/>
        </p:nvSpPr>
        <p:spPr>
          <a:xfrm>
            <a:off x="902309" y="4169130"/>
            <a:ext cx="5889625" cy="4368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572"/>
              </a:lnSpc>
              <a:tabLst/>
            </a:pPr>
            <a:endParaRPr lang="Arial" altLang="Arial" sz="100" dirty="0"/>
          </a:p>
          <a:p>
            <a:pPr marL="12700" indent="2540" algn="l" rtl="0" eaLnBrk="0">
              <a:lnSpc>
                <a:spcPct val="123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difficult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questions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answers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tips:</a:t>
            </a:r>
            <a:endParaRPr lang="Arial" altLang="Arial" sz="1100" dirty="0"/>
          </a:p>
        </p:txBody>
      </p:sp>
      <p:sp>
        <p:nvSpPr>
          <p:cNvPr id="364" name="textbox 364"/>
          <p:cNvSpPr/>
          <p:nvPr/>
        </p:nvSpPr>
        <p:spPr>
          <a:xfrm>
            <a:off x="910691" y="8054060"/>
            <a:ext cx="5245100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2700" indent="3175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answer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tough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questions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Christianity:</a:t>
            </a:r>
            <a:endParaRPr lang="Arial" altLang="Arial" sz="1100" dirty="0"/>
          </a:p>
        </p:txBody>
      </p:sp>
      <p:pic>
        <p:nvPicPr>
          <p:cNvPr id="365" name="picture 3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5925" y="941050"/>
            <a:ext cx="5395324" cy="151283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textbox 366"/>
          <p:cNvSpPr/>
          <p:nvPr/>
        </p:nvSpPr>
        <p:spPr>
          <a:xfrm>
            <a:off x="902309" y="1568170"/>
            <a:ext cx="5902959" cy="66776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7880"/>
              </a:lnSpc>
              <a:tabLst/>
            </a:pPr>
            <a:endParaRPr lang="Arial" altLang="Arial" sz="100" dirty="0"/>
          </a:p>
          <a:p>
            <a:pPr marL="12700" indent="8889" algn="l" rtl="0" eaLnBrk="0">
              <a:lnSpc>
                <a:spcPct val="126000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&gt;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Romans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5:3-5:**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glory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suffer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ings,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suffer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endurance,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endurance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character,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character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hope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hope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shame,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been</a:t>
            </a:r>
            <a:endParaRPr lang="Arial" altLang="Arial" sz="1100" dirty="0"/>
          </a:p>
          <a:p>
            <a:pPr marL="22225" algn="l" rtl="0" eaLnBrk="0">
              <a:lnSpc>
                <a:spcPts val="1591"/>
              </a:lnSpc>
              <a:spcBef>
                <a:spcPts val="48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poured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hearts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been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iven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problem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evil:**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2700" indent="8889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&gt;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John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1:5:**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message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proclaim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darkness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salvation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those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never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Jesus:**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marL="19050" indent="2540" algn="l" rtl="0" eaLnBrk="0">
              <a:lnSpc>
                <a:spcPct val="128000"/>
              </a:lnSpc>
              <a:spcBef>
                <a:spcPts val="334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&gt;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Romans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2:14-16:**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Genti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les,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law,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nature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requires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themselve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though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law.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written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hearts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conscience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endParaRPr lang="Arial" altLang="Arial" sz="1100" dirty="0"/>
          </a:p>
          <a:p>
            <a:pPr marL="15240" indent="6985" algn="l" rtl="0" eaLnBrk="0">
              <a:lnSpc>
                <a:spcPct val="125000"/>
              </a:lnSpc>
              <a:spcBef>
                <a:spcPts val="9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bears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conflicting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thoughts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accuse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exc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judges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secrets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diversity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denominati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Christianity:**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8000"/>
              </a:lnSpc>
              <a:tabLst/>
            </a:pPr>
            <a:endParaRPr lang="Arial" altLang="Arial" sz="200" dirty="0"/>
          </a:p>
          <a:p>
            <a:pPr marL="17779" indent="3810" algn="l" rtl="0" eaLnBrk="0">
              <a:lnSpc>
                <a:spcPct val="127000"/>
              </a:lnSpc>
              <a:spcBef>
                <a:spcPts val="2"/>
              </a:spcBef>
              <a:tabLst/>
            </a:pP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&gt;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Corinthians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12:12-14:**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just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members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members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dy,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though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baptized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1100" kern="0" spc="-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—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Jews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ks,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slaves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free</a:t>
            </a:r>
            <a:r>
              <a:rPr sz="1100" kern="0" spc="-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—</a:t>
            </a:r>
            <a:r>
              <a:rPr sz="1100" kern="0" spc="-2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drink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pirit.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consist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member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</p:txBody>
      </p:sp>
      <p:sp>
        <p:nvSpPr>
          <p:cNvPr id="367" name="textbox 367"/>
          <p:cNvSpPr/>
          <p:nvPr/>
        </p:nvSpPr>
        <p:spPr>
          <a:xfrm>
            <a:off x="903833" y="8696045"/>
            <a:ext cx="4433570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reasons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Christianity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religions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endParaRPr lang="Arial" altLang="Arial" sz="1100" dirty="0"/>
          </a:p>
        </p:txBody>
      </p:sp>
      <p:sp>
        <p:nvSpPr>
          <p:cNvPr id="368" name="textbox 368"/>
          <p:cNvSpPr/>
          <p:nvPr/>
        </p:nvSpPr>
        <p:spPr>
          <a:xfrm>
            <a:off x="903833" y="886180"/>
            <a:ext cx="2291079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**On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problem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suffering:**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textbox 369"/>
          <p:cNvSpPr/>
          <p:nvPr/>
        </p:nvSpPr>
        <p:spPr>
          <a:xfrm>
            <a:off x="902309" y="4470120"/>
            <a:ext cx="5916295" cy="46126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3970" algn="l" rtl="0" eaLnBrk="0">
              <a:lnSpc>
                <a:spcPts val="1591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Chapter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14: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mportant?**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2225" indent="1905" algn="l" rtl="0" eaLnBrk="0">
              <a:lnSpc>
                <a:spcPct val="128000"/>
              </a:lnSpc>
              <a:spcBef>
                <a:spcPts val="341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sending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nations.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endParaRPr lang="Arial" altLang="Arial" sz="1100" dirty="0"/>
          </a:p>
          <a:p>
            <a:pPr algn="l" rtl="0" eaLnBrk="0">
              <a:lnSpc>
                <a:spcPct val="139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9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2225" indent="-8254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28:19-20:**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therefore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nations,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baptizing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lang="Arial" altLang="Arial" sz="1100" dirty="0"/>
          </a:p>
          <a:p>
            <a:pPr marL="12700" indent="5714" algn="l" rtl="0" eaLnBrk="0">
              <a:lnSpc>
                <a:spcPct val="125000"/>
              </a:lnSpc>
              <a:spcBef>
                <a:spcPts val="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behold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age.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09000"/>
              </a:lnSpc>
              <a:tabLst/>
            </a:pPr>
            <a:endParaRPr lang="Arial" altLang="Arial" sz="800" dirty="0"/>
          </a:p>
          <a:p>
            <a:pPr marL="12700" indent="1270" algn="l" rtl="0" eaLnBrk="0">
              <a:lnSpc>
                <a:spcPct val="132000"/>
              </a:lnSpc>
              <a:spcBef>
                <a:spcPts val="1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1:8:**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Jerusalem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Judea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Samaria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</p:txBody>
      </p:sp>
      <p:sp>
        <p:nvSpPr>
          <p:cNvPr id="370" name="textbox 370"/>
          <p:cNvSpPr/>
          <p:nvPr/>
        </p:nvSpPr>
        <p:spPr>
          <a:xfrm>
            <a:off x="908710" y="2123161"/>
            <a:ext cx="5808979" cy="6877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905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remember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defending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ourselves,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rather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endParaRPr lang="Arial" altLang="Arial" sz="1100" dirty="0"/>
          </a:p>
          <a:p>
            <a:pPr marL="12700" indent="-635" algn="l" rtl="0" eaLnBrk="0">
              <a:lnSpc>
                <a:spcPct val="134000"/>
              </a:lnSpc>
              <a:spcBef>
                <a:spcPts val="8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defending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faith.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should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humility,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respect,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love.</a:t>
            </a:r>
            <a:endParaRPr lang="Arial" altLang="Arial" sz="1100" dirty="0"/>
          </a:p>
        </p:txBody>
      </p:sp>
      <p:sp>
        <p:nvSpPr>
          <p:cNvPr id="371" name="textbox 371"/>
          <p:cNvSpPr/>
          <p:nvPr/>
        </p:nvSpPr>
        <p:spPr>
          <a:xfrm>
            <a:off x="910691" y="3233140"/>
            <a:ext cx="5788025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9"/>
              </a:lnSpc>
              <a:tabLst/>
            </a:pPr>
            <a:endParaRPr lang="Arial" altLang="Arial" sz="100" dirty="0"/>
          </a:p>
          <a:p>
            <a:pPr marL="12700" indent="4444" algn="l" rtl="0" eaLnBrk="0">
              <a:lnSpc>
                <a:spcPct val="125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answer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tough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questions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Christianity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available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started.</a:t>
            </a:r>
            <a:endParaRPr lang="Arial" altLang="Arial" sz="1100" dirty="0"/>
          </a:p>
        </p:txBody>
      </p:sp>
      <p:sp>
        <p:nvSpPr>
          <p:cNvPr id="372" name="textbox 372"/>
          <p:cNvSpPr/>
          <p:nvPr/>
        </p:nvSpPr>
        <p:spPr>
          <a:xfrm>
            <a:off x="908558" y="1227175"/>
            <a:ext cx="5648325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9"/>
              </a:lnSpc>
              <a:tabLst/>
            </a:pPr>
            <a:endParaRPr lang="Arial" altLang="Arial" sz="100" dirty="0"/>
          </a:p>
          <a:p>
            <a:pPr marL="12700" indent="3175" algn="l" rtl="0" eaLnBrk="0">
              <a:lnSpc>
                <a:spcPct val="125000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&gt;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John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14:6:**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said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ruth,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except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me.'"</a:t>
            </a:r>
            <a:endParaRPr lang="Arial" altLang="Arial" sz="1100" dirty="0"/>
          </a:p>
        </p:txBody>
      </p:sp>
      <p:pic>
        <p:nvPicPr>
          <p:cNvPr id="373" name="picture 3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68325" y="4183995"/>
            <a:ext cx="2879454" cy="151283"/>
          </a:xfrm>
          <a:prstGeom prst="rect">
            <a:avLst/>
          </a:prstGeom>
        </p:spPr>
      </p:pic>
      <p:pic>
        <p:nvPicPr>
          <p:cNvPr id="374" name="picture 3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15925" y="3843000"/>
            <a:ext cx="1659626" cy="149721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textbox 375"/>
          <p:cNvSpPr/>
          <p:nvPr/>
        </p:nvSpPr>
        <p:spPr>
          <a:xfrm>
            <a:off x="903833" y="4430116"/>
            <a:ext cx="5927090" cy="45847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4"/>
              </a:lnSpc>
              <a:tabLst/>
            </a:pPr>
            <a:endParaRPr lang="Arial" altLang="Arial" sz="100" dirty="0"/>
          </a:p>
          <a:p>
            <a:pPr marL="17145" indent="5080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challeng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dangerous.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rewarding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12700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lved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mission?**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7145" indent="-3175" algn="l" rtl="0" eaLnBrk="0">
              <a:lnSpc>
                <a:spcPct val="126000"/>
              </a:lnSpc>
              <a:spcBef>
                <a:spcPts val="34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involved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trips,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missionaries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financially,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missionaries.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missionaries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communities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hrist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those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around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22859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specific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ideas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involved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0320" indent="-8254" algn="l" rtl="0" eaLnBrk="0">
              <a:lnSpc>
                <a:spcPct val="125000"/>
              </a:lnSpc>
              <a:spcBef>
                <a:spcPts val="332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ries.**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Missionaries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prayers.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safety,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health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ministry.</a:t>
            </a:r>
            <a:endParaRPr lang="Arial" altLang="Arial" sz="1100" dirty="0"/>
          </a:p>
          <a:p>
            <a:pPr algn="l" rtl="0" eaLnBrk="0">
              <a:lnSpc>
                <a:spcPct val="111000"/>
              </a:lnSpc>
              <a:tabLst/>
            </a:pPr>
            <a:endParaRPr lang="Arial" altLang="Arial" sz="800" dirty="0"/>
          </a:p>
          <a:p>
            <a:pPr marL="19050" indent="-6350" algn="l" rtl="0" eaLnBrk="0">
              <a:lnSpc>
                <a:spcPct val="125000"/>
              </a:lnSpc>
              <a:spcBef>
                <a:spcPts val="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financially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Missionaries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financial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Consider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orga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nization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support.</a:t>
            </a:r>
            <a:endParaRPr lang="Arial" altLang="Arial" sz="1100" dirty="0"/>
          </a:p>
        </p:txBody>
      </p:sp>
      <p:sp>
        <p:nvSpPr>
          <p:cNvPr id="376" name="textbox 376"/>
          <p:cNvSpPr/>
          <p:nvPr/>
        </p:nvSpPr>
        <p:spPr>
          <a:xfrm>
            <a:off x="903833" y="886180"/>
            <a:ext cx="5936615" cy="873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1434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127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**Romans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10:14-15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?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?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without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preaching?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preach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unless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sent?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written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utiful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feet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those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news!'"</a:t>
            </a:r>
            <a:endParaRPr lang="Arial" altLang="Arial" sz="1100" dirty="0"/>
          </a:p>
        </p:txBody>
      </p:sp>
      <p:sp>
        <p:nvSpPr>
          <p:cNvPr id="377" name="textbox 377"/>
          <p:cNvSpPr/>
          <p:nvPr/>
        </p:nvSpPr>
        <p:spPr>
          <a:xfrm>
            <a:off x="908558" y="3320136"/>
            <a:ext cx="5872479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2"/>
              </a:lnSpc>
              <a:tabLst/>
            </a:pPr>
            <a:endParaRPr lang="Arial" altLang="Arial" sz="100" dirty="0"/>
          </a:p>
          <a:p>
            <a:pPr marL="12700" indent="5714" algn="l" rtl="0" eaLnBrk="0">
              <a:lnSpc>
                <a:spcPct val="126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sformed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image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forgiven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us.</a:t>
            </a:r>
            <a:endParaRPr lang="Arial" altLang="Arial" sz="1100" dirty="0"/>
          </a:p>
        </p:txBody>
      </p:sp>
      <p:sp>
        <p:nvSpPr>
          <p:cNvPr id="378" name="textbox 378"/>
          <p:cNvSpPr/>
          <p:nvPr/>
        </p:nvSpPr>
        <p:spPr>
          <a:xfrm>
            <a:off x="904900" y="2210155"/>
            <a:ext cx="5737225" cy="6477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297"/>
              </a:lnSpc>
              <a:tabLst/>
            </a:pPr>
            <a:endParaRPr lang="Arial" altLang="Arial" sz="100" dirty="0"/>
          </a:p>
          <a:p>
            <a:pPr marL="12700" indent="8889" algn="l" rtl="0" eaLnBrk="0">
              <a:lnSpc>
                <a:spcPct val="124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bringing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salvation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participating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God's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redeem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creation.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textbox 379"/>
          <p:cNvSpPr/>
          <p:nvPr/>
        </p:nvSpPr>
        <p:spPr>
          <a:xfrm>
            <a:off x="902309" y="4771111"/>
            <a:ext cx="5949315" cy="39458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6"/>
              </a:lnSpc>
              <a:tabLst/>
            </a:pPr>
            <a:endParaRPr lang="Arial" altLang="Arial" sz="100" dirty="0"/>
          </a:p>
          <a:p>
            <a:pPr marL="21590" indent="-762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sionaries.**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Missionaries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safety,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health,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ministry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pecific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missionaries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endParaRPr lang="Arial" altLang="Arial" sz="1100" dirty="0"/>
          </a:p>
          <a:p>
            <a:pPr marL="22225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missionaries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eral.</a:t>
            </a:r>
            <a:endParaRPr lang="Arial" altLang="Arial" sz="1100" dirty="0"/>
          </a:p>
          <a:p>
            <a:pPr marL="12700" indent="1270" algn="l" rtl="0" eaLnBrk="0">
              <a:lnSpc>
                <a:spcPct val="126000"/>
              </a:lnSpc>
              <a:spcBef>
                <a:spcPts val="1098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financially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Missionaries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financial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nary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organization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sions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fund.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trips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endParaRPr lang="Arial" altLang="Arial" sz="1100" dirty="0"/>
          </a:p>
          <a:p>
            <a:pPr marL="18415" indent="-1905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firsthand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rence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trips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vailable,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right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you.</a:t>
            </a:r>
            <a:endParaRPr lang="Arial" altLang="Arial" sz="1100" dirty="0"/>
          </a:p>
          <a:p>
            <a:pPr marL="13334" algn="l" rtl="0" eaLnBrk="0">
              <a:lnSpc>
                <a:spcPct val="126000"/>
              </a:lnSpc>
              <a:spcBef>
                <a:spcPts val="1066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local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ity.**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opportunities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community.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volunteer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kitchen,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homeless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shelter,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organization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those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look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endParaRPr lang="Arial" altLang="Arial" sz="1100" dirty="0"/>
          </a:p>
          <a:p>
            <a:pPr marL="22225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neighbors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them.</a:t>
            </a:r>
            <a:endParaRPr lang="Arial" altLang="Arial" sz="1100" dirty="0"/>
          </a:p>
          <a:p>
            <a:pPr marL="18415" indent="-4444" algn="l" rtl="0" eaLnBrk="0">
              <a:lnSpc>
                <a:spcPct val="125000"/>
              </a:lnSpc>
              <a:spcBef>
                <a:spcPts val="1103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Advocate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ions.**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friends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family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involved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write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officials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urge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</p:txBody>
      </p:sp>
      <p:sp>
        <p:nvSpPr>
          <p:cNvPr id="380" name="textbox 380"/>
          <p:cNvSpPr/>
          <p:nvPr/>
        </p:nvSpPr>
        <p:spPr>
          <a:xfrm>
            <a:off x="902309" y="886180"/>
            <a:ext cx="5894704" cy="16706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397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trips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endParaRPr lang="Arial" altLang="Arial" sz="1100" dirty="0"/>
          </a:p>
          <a:p>
            <a:pPr marL="12700" indent="3810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firsthand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trips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available,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right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you.</a:t>
            </a:r>
            <a:endParaRPr lang="Arial" altLang="Arial" sz="1100" dirty="0"/>
          </a:p>
          <a:p>
            <a:pPr algn="l" rtl="0" eaLnBrk="0">
              <a:lnSpc>
                <a:spcPct val="108000"/>
              </a:lnSpc>
              <a:tabLst/>
            </a:pPr>
            <a:endParaRPr lang="Arial" altLang="Arial" sz="800" dirty="0"/>
          </a:p>
          <a:p>
            <a:pPr marL="14604" indent="-635" algn="l" rtl="0" eaLnBrk="0">
              <a:lnSpc>
                <a:spcPct val="131000"/>
              </a:lnSpc>
              <a:spcBef>
                <a:spcPts val="6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ommunity.**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don't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overseas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community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those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around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Look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them.</a:t>
            </a:r>
            <a:endParaRPr lang="Arial" altLang="Arial" sz="1100" dirty="0"/>
          </a:p>
        </p:txBody>
      </p:sp>
      <p:sp>
        <p:nvSpPr>
          <p:cNvPr id="381" name="textbox 381"/>
          <p:cNvSpPr/>
          <p:nvPr/>
        </p:nvSpPr>
        <p:spPr>
          <a:xfrm>
            <a:off x="908558" y="2979141"/>
            <a:ext cx="5720715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2700" indent="5714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choose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involved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rewardin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g.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involved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today.</a:t>
            </a:r>
            <a:endParaRPr lang="Arial" altLang="Arial" sz="1100" dirty="0"/>
          </a:p>
        </p:txBody>
      </p:sp>
      <p:sp>
        <p:nvSpPr>
          <p:cNvPr id="382" name="textbox 382"/>
          <p:cNvSpPr/>
          <p:nvPr/>
        </p:nvSpPr>
        <p:spPr>
          <a:xfrm>
            <a:off x="905357" y="3875125"/>
            <a:ext cx="5709920" cy="4737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26"/>
              </a:lnSpc>
              <a:tabLst/>
            </a:pPr>
            <a:endParaRPr lang="Arial" altLang="Arial" sz="100" dirty="0"/>
          </a:p>
          <a:p>
            <a:pPr marL="12700" indent="-635" algn="l" rtl="0" eaLnBrk="0">
              <a:lnSpc>
                <a:spcPct val="134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involved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missions,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locally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globally.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few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ideas:</a:t>
            </a:r>
            <a:endParaRPr lang="Arial" altLang="Arial" sz="1100" dirty="0"/>
          </a:p>
        </p:txBody>
      </p:sp>
      <p:pic>
        <p:nvPicPr>
          <p:cNvPr id="383" name="picture 3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5925" y="3589000"/>
            <a:ext cx="2653394" cy="120253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textbox 384"/>
          <p:cNvSpPr/>
          <p:nvPr/>
        </p:nvSpPr>
        <p:spPr>
          <a:xfrm>
            <a:off x="903833" y="6436081"/>
            <a:ext cx="5786120" cy="27019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6"/>
              </a:lnSpc>
              <a:tabLst/>
            </a:pPr>
            <a:endParaRPr lang="Arial" altLang="Arial" sz="100" dirty="0"/>
          </a:p>
          <a:p>
            <a:pPr marL="20320" indent="-762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sionaries.**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Missionaries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safety,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health,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ministry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pecific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missionaries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endParaRPr lang="Arial" altLang="Arial" sz="1100" dirty="0"/>
          </a:p>
          <a:p>
            <a:pPr marL="2032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missionaries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specific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requests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for:</a:t>
            </a:r>
            <a:endParaRPr lang="Arial" altLang="Arial" sz="1100" dirty="0"/>
          </a:p>
          <a:p>
            <a:pPr marL="1651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Strength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wisdom</a:t>
            </a:r>
            <a:endParaRPr lang="Arial" altLang="Arial" sz="1100" dirty="0"/>
          </a:p>
          <a:p>
            <a:pPr marL="1651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Protection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physical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iritual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harm</a:t>
            </a:r>
            <a:endParaRPr lang="Arial" altLang="Arial" sz="1100" dirty="0"/>
          </a:p>
          <a:p>
            <a:pPr marL="1651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health</a:t>
            </a:r>
            <a:endParaRPr lang="Arial" altLang="Arial" sz="1100" dirty="0"/>
          </a:p>
          <a:p>
            <a:pPr marL="1651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inistry</a:t>
            </a:r>
            <a:endParaRPr lang="Arial" altLang="Arial" sz="1100" dirty="0"/>
          </a:p>
          <a:p>
            <a:pPr marL="16510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Provision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endParaRPr lang="Arial" altLang="Arial" sz="1100" dirty="0"/>
          </a:p>
          <a:p>
            <a:pPr algn="l" rtl="0" eaLnBrk="0">
              <a:lnSpc>
                <a:spcPct val="101000"/>
              </a:lnSpc>
              <a:tabLst/>
            </a:pPr>
            <a:endParaRPr lang="Arial" altLang="Arial" sz="900" dirty="0"/>
          </a:p>
          <a:p>
            <a:pPr marL="165100" algn="l" rtl="0" eaLnBrk="0">
              <a:lnSpc>
                <a:spcPts val="1591"/>
              </a:lnSpc>
              <a:spcBef>
                <a:spcPts val="3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Ability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language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culture</a:t>
            </a:r>
            <a:endParaRPr lang="Arial" altLang="Arial" sz="1100" dirty="0"/>
          </a:p>
        </p:txBody>
      </p:sp>
      <p:sp>
        <p:nvSpPr>
          <p:cNvPr id="385" name="textbox 385"/>
          <p:cNvSpPr/>
          <p:nvPr/>
        </p:nvSpPr>
        <p:spPr>
          <a:xfrm>
            <a:off x="902309" y="1568170"/>
            <a:ext cx="5938520" cy="26257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22225" indent="-8254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28:19-20:**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therefore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nations,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baptizing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lang="Arial" altLang="Arial" sz="1100" dirty="0"/>
          </a:p>
          <a:p>
            <a:pPr marL="12700" indent="5714" algn="l" rtl="0" eaLnBrk="0">
              <a:lnSpc>
                <a:spcPct val="125000"/>
              </a:lnSpc>
              <a:spcBef>
                <a:spcPts val="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behold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age.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2700" indent="1270" algn="l" rtl="0" eaLnBrk="0">
              <a:lnSpc>
                <a:spcPct val="132000"/>
              </a:lnSpc>
              <a:spcBef>
                <a:spcPts val="1047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1:8:**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Jerusalem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Judea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Samaria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13000"/>
              </a:lnSpc>
              <a:tabLst/>
            </a:pPr>
            <a:endParaRPr lang="Arial" altLang="Arial" sz="600" dirty="0"/>
          </a:p>
          <a:p>
            <a:pPr marL="13970" algn="l" rtl="0" eaLnBrk="0">
              <a:lnSpc>
                <a:spcPct val="127000"/>
              </a:lnSpc>
              <a:spcBef>
                <a:spcPts val="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**Romans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10:14-15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?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?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without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someone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preaching?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preach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unless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sent?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written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utiful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feet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those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news!'"</a:t>
            </a:r>
            <a:endParaRPr lang="Arial" altLang="Arial" sz="1100" dirty="0"/>
          </a:p>
        </p:txBody>
      </p:sp>
      <p:sp>
        <p:nvSpPr>
          <p:cNvPr id="386" name="textbox 386"/>
          <p:cNvSpPr/>
          <p:nvPr/>
        </p:nvSpPr>
        <p:spPr>
          <a:xfrm>
            <a:off x="905357" y="5540095"/>
            <a:ext cx="5902959" cy="4737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26"/>
              </a:lnSpc>
              <a:tabLst/>
            </a:pPr>
            <a:endParaRPr lang="Arial" altLang="Arial" sz="100" dirty="0"/>
          </a:p>
          <a:p>
            <a:pPr marL="15875" indent="-3810" algn="l" rtl="0" eaLnBrk="0">
              <a:lnSpc>
                <a:spcPct val="134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missionaries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financially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financially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eas:</a:t>
            </a:r>
            <a:endParaRPr lang="Arial" altLang="Arial" sz="1100" dirty="0"/>
          </a:p>
        </p:txBody>
      </p:sp>
      <p:sp>
        <p:nvSpPr>
          <p:cNvPr id="387" name="textbox 387"/>
          <p:cNvSpPr/>
          <p:nvPr/>
        </p:nvSpPr>
        <p:spPr>
          <a:xfrm>
            <a:off x="908558" y="4644111"/>
            <a:ext cx="5799454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6"/>
              </a:lnSpc>
              <a:tabLst/>
            </a:pPr>
            <a:endParaRPr lang="Arial" altLang="Arial" sz="100" dirty="0"/>
          </a:p>
          <a:p>
            <a:pPr marL="12700" indent="5714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choose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involved,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rewarding.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involved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today.</a:t>
            </a:r>
            <a:endParaRPr lang="Arial" altLang="Arial" sz="1100" dirty="0"/>
          </a:p>
        </p:txBody>
      </p:sp>
      <p:sp>
        <p:nvSpPr>
          <p:cNvPr id="388" name="textbox 388"/>
          <p:cNvSpPr/>
          <p:nvPr/>
        </p:nvSpPr>
        <p:spPr>
          <a:xfrm>
            <a:off x="914349" y="886180"/>
            <a:ext cx="4681854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getting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involved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missions:</a:t>
            </a:r>
            <a:endParaRPr lang="Arial" altLang="Arial" sz="1100" dirty="0"/>
          </a:p>
        </p:txBody>
      </p:sp>
      <p:pic>
        <p:nvPicPr>
          <p:cNvPr id="389" name="picture 38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4025" y="5258435"/>
            <a:ext cx="2507344" cy="145256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textbox 390"/>
          <p:cNvSpPr/>
          <p:nvPr/>
        </p:nvSpPr>
        <p:spPr>
          <a:xfrm>
            <a:off x="902309" y="5540095"/>
            <a:ext cx="5949315" cy="28797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9"/>
              </a:lnSpc>
              <a:tabLst/>
            </a:pPr>
            <a:endParaRPr lang="Arial" altLang="Arial" sz="100" dirty="0"/>
          </a:p>
          <a:p>
            <a:pPr marL="18415" indent="-4444" algn="l" rtl="0" eaLnBrk="0">
              <a:lnSpc>
                <a:spcPct val="125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Advocate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ions.**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friends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family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involved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write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officials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urge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additional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rting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missionaries: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5875" indent="-1905" algn="l" rtl="0" eaLnBrk="0">
              <a:lnSpc>
                <a:spcPct val="126000"/>
              </a:lnSpc>
              <a:spcBef>
                <a:spcPts val="34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specific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missionaries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ancially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missions,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specific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possible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example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instead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"all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missionaries,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specific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specific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project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stead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endParaRPr lang="Arial" altLang="Arial" sz="1100" dirty="0"/>
          </a:p>
          <a:p>
            <a:pPr marL="12700" indent="6350" algn="l" rtl="0" eaLnBrk="0">
              <a:lnSpc>
                <a:spcPct val="125000"/>
              </a:lnSpc>
              <a:spcBef>
                <a:spcPts val="70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ific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organization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support.</a:t>
            </a:r>
            <a:endParaRPr lang="Arial" altLang="Arial" sz="1100" dirty="0"/>
          </a:p>
        </p:txBody>
      </p:sp>
      <p:sp>
        <p:nvSpPr>
          <p:cNvPr id="391" name="textbox 391"/>
          <p:cNvSpPr/>
          <p:nvPr/>
        </p:nvSpPr>
        <p:spPr>
          <a:xfrm>
            <a:off x="903376" y="4002125"/>
            <a:ext cx="5925820" cy="10877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local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ity.**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opportunities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endParaRPr lang="Arial" altLang="Arial" sz="1100" dirty="0"/>
          </a:p>
          <a:p>
            <a:pPr marL="17145" indent="-5080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community.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volunteer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soup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kitchen,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homeless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shelter,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organizati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those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look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endParaRPr lang="Arial" altLang="Arial" sz="1100" dirty="0"/>
          </a:p>
          <a:p>
            <a:pPr marL="12700" indent="8254" algn="l" rtl="0" eaLnBrk="0">
              <a:lnSpc>
                <a:spcPct val="125000"/>
              </a:lnSpc>
              <a:spcBef>
                <a:spcPts val="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neighbors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local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community,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port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endParaRPr lang="Arial" altLang="Arial" sz="1100" dirty="0"/>
          </a:p>
        </p:txBody>
      </p:sp>
      <p:sp>
        <p:nvSpPr>
          <p:cNvPr id="392" name="textbox 392"/>
          <p:cNvSpPr/>
          <p:nvPr/>
        </p:nvSpPr>
        <p:spPr>
          <a:xfrm>
            <a:off x="903833" y="1568170"/>
            <a:ext cx="5915659" cy="8699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7145" indent="-4444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financially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Missionaries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financial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cover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expenses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ministry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expense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travel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expenses.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organiz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general</a:t>
            </a:r>
            <a:endParaRPr lang="Arial" altLang="Arial" sz="1100" dirty="0"/>
          </a:p>
          <a:p>
            <a:pPr marL="2032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fund.</a:t>
            </a:r>
            <a:endParaRPr lang="Arial" altLang="Arial" sz="1100" dirty="0"/>
          </a:p>
        </p:txBody>
      </p:sp>
      <p:sp>
        <p:nvSpPr>
          <p:cNvPr id="393" name="textbox 393"/>
          <p:cNvSpPr/>
          <p:nvPr/>
        </p:nvSpPr>
        <p:spPr>
          <a:xfrm>
            <a:off x="902309" y="2892145"/>
            <a:ext cx="5935979" cy="6559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2700" indent="127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trip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trips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ssionaries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hers.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trips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available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right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</p:txBody>
      </p:sp>
      <p:sp>
        <p:nvSpPr>
          <p:cNvPr id="394" name="textbox 394"/>
          <p:cNvSpPr/>
          <p:nvPr/>
        </p:nvSpPr>
        <p:spPr>
          <a:xfrm>
            <a:off x="903833" y="8870033"/>
            <a:ext cx="5919470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consistent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regularly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amount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endParaRPr lang="Arial" altLang="Arial" sz="1100" dirty="0"/>
          </a:p>
        </p:txBody>
      </p:sp>
      <p:sp>
        <p:nvSpPr>
          <p:cNvPr id="395" name="textbox 395"/>
          <p:cNvSpPr/>
          <p:nvPr/>
        </p:nvSpPr>
        <p:spPr>
          <a:xfrm>
            <a:off x="1056233" y="886180"/>
            <a:ext cx="4825365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Strong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naries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local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textbox 396"/>
          <p:cNvSpPr/>
          <p:nvPr/>
        </p:nvSpPr>
        <p:spPr>
          <a:xfrm>
            <a:off x="896975" y="5453100"/>
            <a:ext cx="5745479" cy="36017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9050" algn="l" rtl="0" eaLnBrk="0">
              <a:lnSpc>
                <a:spcPts val="1591"/>
              </a:lnSpc>
              <a:tabLst/>
            </a:pP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Chapter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15: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905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times?**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marL="24129" indent="-3175" algn="l" rtl="0" eaLnBrk="0">
              <a:lnSpc>
                <a:spcPct val="132000"/>
              </a:lnSpc>
              <a:spcBef>
                <a:spcPts val="33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Revelation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vivid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symbolic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describes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oming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earth.</a:t>
            </a:r>
            <a:endParaRPr lang="Arial" altLang="Arial" sz="11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marL="29844" algn="l" rtl="0" eaLnBrk="0">
              <a:lnSpc>
                <a:spcPts val="1591"/>
              </a:lnSpc>
              <a:spcBef>
                <a:spcPts val="336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8000"/>
              </a:lnSpc>
              <a:tabLst/>
            </a:pPr>
            <a:endParaRPr lang="Arial" altLang="Arial" sz="200" dirty="0"/>
          </a:p>
          <a:p>
            <a:pPr marL="12700" indent="6350" algn="l" rtl="0" eaLnBrk="0">
              <a:lnSpc>
                <a:spcPct val="125000"/>
              </a:lnSpc>
              <a:spcBef>
                <a:spcPts val="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return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return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glory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judge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dead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25:31-46)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</p:txBody>
      </p:sp>
      <p:sp>
        <p:nvSpPr>
          <p:cNvPr id="397" name="textbox 397"/>
          <p:cNvSpPr/>
          <p:nvPr/>
        </p:nvSpPr>
        <p:spPr>
          <a:xfrm>
            <a:off x="902309" y="4002125"/>
            <a:ext cx="5969000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9"/>
              </a:lnSpc>
              <a:tabLst/>
            </a:pPr>
            <a:endParaRPr lang="Arial" altLang="Arial" sz="100" dirty="0"/>
          </a:p>
          <a:p>
            <a:pPr marL="12700" indent="12700" algn="l" rtl="0" eaLnBrk="0">
              <a:lnSpc>
                <a:spcPct val="126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missionaries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today.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financially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trip,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local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community,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advocate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ittle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helps.</a:t>
            </a:r>
            <a:endParaRPr lang="Arial" altLang="Arial" sz="1100" dirty="0"/>
          </a:p>
        </p:txBody>
      </p:sp>
      <p:sp>
        <p:nvSpPr>
          <p:cNvPr id="398" name="textbox 398"/>
          <p:cNvSpPr/>
          <p:nvPr/>
        </p:nvSpPr>
        <p:spPr>
          <a:xfrm>
            <a:off x="903376" y="1782165"/>
            <a:ext cx="5953125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patient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often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slow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challenging.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Don't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discouraged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endParaRPr lang="Arial" altLang="Arial" sz="1100" dirty="0"/>
          </a:p>
          <a:p>
            <a:pPr marL="17145" indent="-5080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immediate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lts.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patient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continue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missionaries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financially.</a:t>
            </a:r>
            <a:endParaRPr lang="Arial" altLang="Arial" sz="1100" dirty="0"/>
          </a:p>
        </p:txBody>
      </p:sp>
      <p:sp>
        <p:nvSpPr>
          <p:cNvPr id="399" name="textbox 399"/>
          <p:cNvSpPr/>
          <p:nvPr/>
        </p:nvSpPr>
        <p:spPr>
          <a:xfrm>
            <a:off x="907796" y="2892145"/>
            <a:ext cx="5927725" cy="659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3970" indent="-1905" algn="l" rtl="0" eaLnBrk="0">
              <a:lnSpc>
                <a:spcPct val="126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aries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missionaries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never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endParaRPr lang="Arial" altLang="Arial" sz="1100" dirty="0"/>
          </a:p>
        </p:txBody>
      </p:sp>
      <p:sp>
        <p:nvSpPr>
          <p:cNvPr id="400" name="textbox 400"/>
          <p:cNvSpPr/>
          <p:nvPr/>
        </p:nvSpPr>
        <p:spPr>
          <a:xfrm>
            <a:off x="902309" y="886180"/>
            <a:ext cx="5814695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2700" indent="6985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1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missionaries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steady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stream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ministry.</a:t>
            </a:r>
            <a:endParaRPr lang="Arial" altLang="Arial" sz="1100" dirty="0"/>
          </a:p>
        </p:txBody>
      </p:sp>
      <p:pic>
        <p:nvPicPr>
          <p:cNvPr id="401" name="picture 4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68325" y="5166975"/>
            <a:ext cx="3232513" cy="151283"/>
          </a:xfrm>
          <a:prstGeom prst="rect">
            <a:avLst/>
          </a:prstGeom>
        </p:spPr>
      </p:pic>
      <p:pic>
        <p:nvPicPr>
          <p:cNvPr id="402" name="picture 4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23329" y="4825979"/>
            <a:ext cx="1687147" cy="149721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textbox 403"/>
          <p:cNvSpPr/>
          <p:nvPr/>
        </p:nvSpPr>
        <p:spPr>
          <a:xfrm>
            <a:off x="902309" y="886180"/>
            <a:ext cx="5967095" cy="70148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2700" indent="1270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**There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tribulation.**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period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tribulation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before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us'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return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(Revelation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7:14)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suffering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humanity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testing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purification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believers.</a:t>
            </a:r>
            <a:endParaRPr lang="Arial" altLang="Arial" sz="1100" dirty="0"/>
          </a:p>
          <a:p>
            <a:pPr marL="12700" indent="127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Antichrist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arise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ntichrist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arise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during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tribulation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period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(2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Thessalonians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2:3-4)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Antichrist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powerful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endParaRPr lang="Arial" altLang="Arial" sz="1100" dirty="0"/>
          </a:p>
          <a:p>
            <a:pPr marL="18415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charismatic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deceive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people.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battle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Armageddon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fought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says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battle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endParaRPr lang="Arial" altLang="Arial" sz="1100" dirty="0"/>
          </a:p>
          <a:p>
            <a:pPr marL="14604" indent="-635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Armageddon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battle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between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forces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evil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(Revelation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19: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11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-21)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battle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fough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tribulation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period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result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100" dirty="0"/>
          </a:p>
          <a:p>
            <a:pPr marL="1905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defeat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Antichrist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ces.</a:t>
            </a:r>
            <a:endParaRPr lang="Arial" altLang="Arial" sz="1100" dirty="0"/>
          </a:p>
          <a:p>
            <a:pPr marL="20320" indent="-6350" algn="l" rtl="0" eaLnBrk="0">
              <a:lnSpc>
                <a:spcPct val="126000"/>
              </a:lnSpc>
              <a:spcBef>
                <a:spcPts val="1098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establish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kingdom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tribulation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riod,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establish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kingdom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eign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1,000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years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(Revelation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20:1-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6)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peace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prosperity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follow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Jesus.</a:t>
            </a:r>
            <a:endParaRPr lang="Arial" altLang="Arial" sz="1100" dirty="0"/>
          </a:p>
          <a:p>
            <a:pPr marL="12700" indent="1270" algn="l" rtl="0" eaLnBrk="0">
              <a:lnSpc>
                <a:spcPct val="132000"/>
              </a:lnSpc>
              <a:spcBef>
                <a:spcPts val="1046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eaven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earth.**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1,000-year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reign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(Revelation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21:1-22:5)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perfect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eternal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</a:t>
            </a:r>
            <a:endParaRPr lang="Arial" altLang="Arial" sz="11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7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591"/>
              </a:lnSpc>
              <a:spcBef>
                <a:spcPts val="335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25:31-46:**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Judgment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Nations"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Revelation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7:14:**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Multitude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**2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Thessalonians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2:3-4:**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Lawlessness"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Revelation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19:11-21:**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Battle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Armageddon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3970" algn="l" rtl="0" eaLnBrk="0">
              <a:lnSpc>
                <a:spcPts val="1591"/>
              </a:lnSpc>
              <a:spcBef>
                <a:spcPts val="1094"/>
              </a:spcBef>
              <a:tabLst/>
            </a:pP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Revelation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20:1-6: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Millennium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01000"/>
              </a:lnSpc>
              <a:tabLst/>
            </a:pPr>
            <a:endParaRPr lang="Arial" altLang="Arial" sz="900" dirty="0"/>
          </a:p>
          <a:p>
            <a:pPr marL="13970" algn="l" rtl="0" eaLnBrk="0">
              <a:lnSpc>
                <a:spcPts val="1591"/>
              </a:lnSpc>
              <a:spcBef>
                <a:spcPts val="3"/>
              </a:spcBef>
              <a:tabLst/>
            </a:pP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Revelation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21:1-22:5:**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New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</p:txBody>
      </p:sp>
      <p:sp>
        <p:nvSpPr>
          <p:cNvPr id="404" name="textbox 404"/>
          <p:cNvSpPr/>
          <p:nvPr/>
        </p:nvSpPr>
        <p:spPr>
          <a:xfrm>
            <a:off x="905357" y="8355051"/>
            <a:ext cx="5953759" cy="6559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7145" indent="-5080" algn="l" rtl="0" eaLnBrk="0">
              <a:lnSpc>
                <a:spcPct val="125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scary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topic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think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remember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future.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hope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saved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textbox 405"/>
          <p:cNvSpPr/>
          <p:nvPr/>
        </p:nvSpPr>
        <p:spPr>
          <a:xfrm>
            <a:off x="902309" y="2591155"/>
            <a:ext cx="5944870" cy="64198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1434"/>
              </a:lnSpc>
              <a:tabLst/>
            </a:pPr>
            <a:endParaRPr lang="Arial" altLang="Arial" sz="100" dirty="0"/>
          </a:p>
          <a:p>
            <a:pPr marL="14604" indent="-635" algn="l" rtl="0" eaLnBrk="0">
              <a:lnSpc>
                <a:spcPct val="127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taught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return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24:44)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spiritually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pleasing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practically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disaster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crisis.</a:t>
            </a:r>
            <a:endParaRPr lang="Arial" altLang="Arial" sz="1100" dirty="0"/>
          </a:p>
          <a:p>
            <a:pPr marL="15875" indent="-1905" algn="l" rtl="0" eaLnBrk="0">
              <a:lnSpc>
                <a:spcPct val="126000"/>
              </a:lnSpc>
              <a:spcBef>
                <a:spcPts val="1079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**Don't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afraid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taught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afraid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24:6)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promised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28:20)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happens.</a:t>
            </a:r>
            <a:endParaRPr lang="Arial" altLang="Arial" sz="1100" dirty="0"/>
          </a:p>
          <a:p>
            <a:pPr marL="15240" indent="-1270" algn="l" rtl="0" eaLnBrk="0">
              <a:lnSpc>
                <a:spcPct val="126000"/>
              </a:lnSpc>
              <a:spcBef>
                <a:spcPts val="105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**Live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godly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godly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following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example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beying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commands.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serving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godly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reflecting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haracter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endParaRPr lang="Arial" altLang="Arial" sz="1100" dirty="0"/>
          </a:p>
          <a:p>
            <a:pPr marL="20954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endParaRPr lang="Arial" altLang="Arial" sz="1100" dirty="0"/>
          </a:p>
          <a:p>
            <a:pPr marL="15875" indent="-1905" algn="l" rtl="0" eaLnBrk="0">
              <a:lnSpc>
                <a:spcPct val="126000"/>
              </a:lnSpc>
              <a:spcBef>
                <a:spcPts val="1098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tells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1:8)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inviting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ow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helping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gdom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times: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marL="19684" indent="-5714" algn="l" rtl="0" eaLnBrk="0">
              <a:lnSpc>
                <a:spcPct val="126000"/>
              </a:lnSpc>
              <a:spcBef>
                <a:spcPts val="33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24:44:**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Therefore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ready,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unexpe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cted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hour.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2700" indent="1270" algn="l" rtl="0" eaLnBrk="0">
              <a:lnSpc>
                <a:spcPct val="125000"/>
              </a:lnSpc>
              <a:spcBef>
                <a:spcPts val="1057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24:6:**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rumors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wars.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troubled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things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must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pass,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yet.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21590" indent="-762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28:20:**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observe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behold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age.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algn="l" rtl="0" eaLnBrk="0">
              <a:lnSpc>
                <a:spcPct val="110000"/>
              </a:lnSpc>
              <a:tabLst/>
            </a:pPr>
            <a:endParaRPr lang="Arial" altLang="Arial" sz="800" dirty="0"/>
          </a:p>
          <a:p>
            <a:pPr marL="13970" algn="l" rtl="0" eaLnBrk="0">
              <a:lnSpc>
                <a:spcPts val="1591"/>
              </a:lnSpc>
              <a:spcBef>
                <a:spcPts val="5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1:8:**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upon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endParaRPr lang="Arial" altLang="Arial" sz="1100" dirty="0"/>
          </a:p>
        </p:txBody>
      </p:sp>
      <p:sp>
        <p:nvSpPr>
          <p:cNvPr id="406" name="textbox 406"/>
          <p:cNvSpPr/>
          <p:nvPr/>
        </p:nvSpPr>
        <p:spPr>
          <a:xfrm>
            <a:off x="914349" y="1909165"/>
            <a:ext cx="5741034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orted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verses:</a:t>
            </a:r>
            <a:endParaRPr lang="Arial" altLang="Arial" sz="1100" dirty="0"/>
          </a:p>
        </p:txBody>
      </p:sp>
      <p:sp>
        <p:nvSpPr>
          <p:cNvPr id="407" name="textbox 407"/>
          <p:cNvSpPr/>
          <p:nvPr/>
        </p:nvSpPr>
        <p:spPr>
          <a:xfrm>
            <a:off x="909777" y="886180"/>
            <a:ext cx="3602354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eternity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Jesus.</a:t>
            </a:r>
            <a:endParaRPr lang="Arial" altLang="Arial" sz="1100" dirty="0"/>
          </a:p>
        </p:txBody>
      </p:sp>
      <p:pic>
        <p:nvPicPr>
          <p:cNvPr id="408" name="picture 4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4025" y="1280482"/>
            <a:ext cx="3156314" cy="152102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textbox 409"/>
          <p:cNvSpPr/>
          <p:nvPr/>
        </p:nvSpPr>
        <p:spPr>
          <a:xfrm>
            <a:off x="903833" y="4002125"/>
            <a:ext cx="5859145" cy="47586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9"/>
              </a:lnSpc>
              <a:tabLst/>
            </a:pPr>
            <a:endParaRPr lang="Arial" altLang="Arial" sz="100" dirty="0"/>
          </a:p>
          <a:p>
            <a:pPr marL="17145" indent="5080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ourselves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supported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verses: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12700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preparati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on**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marL="17145" indent="-4444" algn="l" rtl="0" eaLnBrk="0">
              <a:lnSpc>
                <a:spcPct val="127000"/>
              </a:lnSpc>
              <a:spcBef>
                <a:spcPts val="333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tells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John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14:6)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Him,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start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today.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asking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life.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1061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Study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tains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everything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lang="Arial" altLang="Arial" sz="1100" dirty="0"/>
          </a:p>
          <a:p>
            <a:pPr marL="17145" indent="3175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godly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study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regularly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life.</a:t>
            </a:r>
            <a:endParaRPr lang="Arial" altLang="Arial" sz="1100" dirty="0"/>
          </a:p>
          <a:p>
            <a:pPr marL="18415" indent="-571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communicating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od.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fears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anxieties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wisdom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guidance.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endParaRPr lang="Arial" altLang="Arial" sz="1100" dirty="0"/>
          </a:p>
          <a:p>
            <a:pPr marL="21590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well.</a:t>
            </a:r>
            <a:endParaRPr lang="Arial" altLang="Arial" sz="1100" dirty="0"/>
          </a:p>
          <a:p>
            <a:pPr algn="l" rtl="0" eaLnBrk="0">
              <a:lnSpc>
                <a:spcPct val="101000"/>
              </a:lnSpc>
              <a:tabLst/>
            </a:pPr>
            <a:endParaRPr lang="Arial" altLang="Arial" sz="900" dirty="0"/>
          </a:p>
          <a:p>
            <a:pPr algn="l" rtl="0" eaLnBrk="0">
              <a:lnSpc>
                <a:spcPct val="6385"/>
              </a:lnSpc>
              <a:tabLst/>
            </a:pPr>
            <a:endParaRPr lang="Arial" altLang="Arial" sz="100" dirty="0"/>
          </a:p>
          <a:p>
            <a:pPr marL="12700" indent="-635" algn="l" rtl="0" eaLnBrk="0">
              <a:lnSpc>
                <a:spcPct val="126000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involved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local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urch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body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urch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th.</a:t>
            </a:r>
            <a:endParaRPr lang="Arial" altLang="Arial" sz="1100" dirty="0"/>
          </a:p>
        </p:txBody>
      </p:sp>
      <p:sp>
        <p:nvSpPr>
          <p:cNvPr id="410" name="textbox 410"/>
          <p:cNvSpPr/>
          <p:nvPr/>
        </p:nvSpPr>
        <p:spPr>
          <a:xfrm>
            <a:off x="902309" y="1782165"/>
            <a:ext cx="5831840" cy="873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24129" algn="l" rtl="0" eaLnBrk="0">
              <a:lnSpc>
                <a:spcPts val="1591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chall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enging,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rewarding.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endParaRPr lang="Arial" altLang="Arial" sz="1100" dirty="0"/>
          </a:p>
          <a:p>
            <a:pPr marL="12700" indent="9525" algn="l" rtl="0" eaLnBrk="0">
              <a:lnSpc>
                <a:spcPct val="126000"/>
              </a:lnSpc>
              <a:spcBef>
                <a:spcPts val="98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back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establish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kingdom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hope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future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purpose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urgency,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makin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difference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world.</a:t>
            </a:r>
            <a:endParaRPr lang="Arial" altLang="Arial" sz="1100" dirty="0"/>
          </a:p>
        </p:txBody>
      </p:sp>
      <p:sp>
        <p:nvSpPr>
          <p:cNvPr id="411" name="textbox 411"/>
          <p:cNvSpPr/>
          <p:nvPr/>
        </p:nvSpPr>
        <p:spPr>
          <a:xfrm>
            <a:off x="913282" y="3106141"/>
            <a:ext cx="5906770" cy="4552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950"/>
              </a:lnSpc>
              <a:tabLst/>
            </a:pPr>
            <a:endParaRPr lang="Arial" altLang="Arial" sz="100" dirty="0"/>
          </a:p>
          <a:p>
            <a:pPr marL="12700" indent="1905" algn="l" rtl="0" eaLnBrk="0">
              <a:lnSpc>
                <a:spcPct val="128000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prepared,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don't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afraid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godly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ss.</a:t>
            </a:r>
            <a:endParaRPr lang="Arial" altLang="Arial" sz="1100" dirty="0"/>
          </a:p>
        </p:txBody>
      </p:sp>
      <p:sp>
        <p:nvSpPr>
          <p:cNvPr id="412" name="textbox 412"/>
          <p:cNvSpPr/>
          <p:nvPr/>
        </p:nvSpPr>
        <p:spPr>
          <a:xfrm>
            <a:off x="902309" y="886180"/>
            <a:ext cx="5885815" cy="4737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21"/>
              </a:lnSpc>
              <a:tabLst/>
            </a:pPr>
            <a:endParaRPr lang="Arial" altLang="Arial" sz="100" dirty="0"/>
          </a:p>
          <a:p>
            <a:pPr marL="12700" indent="635" algn="l" rtl="0" eaLnBrk="0">
              <a:lnSpc>
                <a:spcPct val="134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witnesses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Jerusalem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Judea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Samaria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</p:txBody>
      </p:sp>
      <p:pic>
        <p:nvPicPr>
          <p:cNvPr id="413" name="picture 4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92125" y="3714437"/>
            <a:ext cx="4837793" cy="151283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textbox 414"/>
          <p:cNvSpPr/>
          <p:nvPr/>
        </p:nvSpPr>
        <p:spPr>
          <a:xfrm>
            <a:off x="902309" y="1568170"/>
            <a:ext cx="5920104" cy="74466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323"/>
              </a:lnSpc>
              <a:tabLst/>
            </a:pPr>
            <a:endParaRPr lang="Arial" altLang="Arial" sz="100" dirty="0"/>
          </a:p>
          <a:p>
            <a:pPr marL="14604" indent="-635" algn="l" rtl="0" eaLnBrk="0">
              <a:lnSpc>
                <a:spcPct val="132000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place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family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natural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disast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crisis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?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do.</a:t>
            </a:r>
            <a:endParaRPr lang="Arial" altLang="Arial" sz="1100" dirty="0"/>
          </a:p>
          <a:p>
            <a:pPr marL="18415" indent="-4444" algn="l" rtl="0" eaLnBrk="0">
              <a:lnSpc>
                <a:spcPct val="126000"/>
              </a:lnSpc>
              <a:spcBef>
                <a:spcPts val="847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Stockpile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food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idea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stockpile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case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emergency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"store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treasures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neither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moth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rust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destroys,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thieves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break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steal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(Matthew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6:20)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100" dirty="0"/>
          </a:p>
          <a:p>
            <a:pPr marL="12700" indent="2540" algn="l" rtl="0" eaLnBrk="0">
              <a:lnSpc>
                <a:spcPct val="134000"/>
              </a:lnSpc>
              <a:spcBef>
                <a:spcPts val="51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includes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storing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treasures,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include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storing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practical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treasures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water.</a:t>
            </a:r>
            <a:endParaRPr lang="Arial" altLang="Arial" sz="1100" dirty="0"/>
          </a:p>
          <a:p>
            <a:pPr marL="14604" indent="-635" algn="l" rtl="0" eaLnBrk="0">
              <a:lnSpc>
                <a:spcPct val="126000"/>
              </a:lnSpc>
              <a:spcBef>
                <a:spcPts val="847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ready.**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go-bag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contains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essential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items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would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evacuate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home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includes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ood,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clothing,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first-aid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supplies,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essential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items.</a:t>
            </a:r>
            <a:endParaRPr lang="Arial" altLang="Arial" sz="1100" dirty="0"/>
          </a:p>
          <a:p>
            <a:pPr marL="15875" indent="-1905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aware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surroundings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attention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weather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forecast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aware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potential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risks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area.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13970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ones**</a:t>
            </a:r>
            <a:endParaRPr lang="Arial" altLang="Arial" sz="11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3000"/>
              </a:lnSpc>
              <a:tabLst/>
            </a:pPr>
            <a:endParaRPr lang="Arial" altLang="Arial" sz="1000" dirty="0"/>
          </a:p>
          <a:p>
            <a:pPr marL="12700" indent="1270" algn="l" rtl="0" eaLnBrk="0">
              <a:lnSpc>
                <a:spcPct val="134000"/>
              </a:lnSpc>
              <a:spcBef>
                <a:spcPts val="337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t.**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invite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follow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Him.</a:t>
            </a:r>
            <a:endParaRPr lang="Arial" altLang="Arial" sz="1100" dirty="0"/>
          </a:p>
          <a:p>
            <a:pPr marL="24129" indent="-10160" algn="l" rtl="0" eaLnBrk="0">
              <a:lnSpc>
                <a:spcPct val="134000"/>
              </a:lnSpc>
              <a:spcBef>
                <a:spcPts val="832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Savior.</a:t>
            </a:r>
            <a:endParaRPr lang="Arial" altLang="Arial" sz="1100" dirty="0"/>
          </a:p>
          <a:p>
            <a:pPr marL="22225" indent="-8254" algn="l" rtl="0" eaLnBrk="0">
              <a:lnSpc>
                <a:spcPct val="125000"/>
              </a:lnSpc>
              <a:spcBef>
                <a:spcPts val="852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example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Show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means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godly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kind,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compassionate,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forgiving.</a:t>
            </a:r>
            <a:endParaRPr lang="Arial" altLang="Arial" sz="11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2000"/>
              </a:lnSpc>
              <a:tabLst/>
            </a:pPr>
            <a:endParaRPr lang="Arial" altLang="Arial" sz="1000" dirty="0"/>
          </a:p>
          <a:p>
            <a:pPr marL="24129" algn="l" rtl="0" eaLnBrk="0">
              <a:lnSpc>
                <a:spcPts val="1591"/>
              </a:lnSpc>
              <a:spcBef>
                <a:spcPts val="339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Here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some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these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tips:</a:t>
            </a:r>
            <a:endParaRPr lang="Arial" altLang="Arial" sz="11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4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38000"/>
              </a:lnSpc>
              <a:tabLst/>
            </a:pPr>
            <a:endParaRPr lang="Arial" altLang="Arial" sz="200" dirty="0"/>
          </a:p>
          <a:p>
            <a:pPr marL="18415" indent="-4444" algn="l" rtl="0" eaLnBrk="0">
              <a:lnSpc>
                <a:spcPct val="125000"/>
              </a:lnSpc>
              <a:spcBef>
                <a:spcPts val="1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John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14:6:**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said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truth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except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me.'"</a:t>
            </a:r>
            <a:endParaRPr lang="Arial" altLang="Arial" sz="1100" dirty="0"/>
          </a:p>
        </p:txBody>
      </p:sp>
      <p:sp>
        <p:nvSpPr>
          <p:cNvPr id="415" name="textbox 415"/>
          <p:cNvSpPr/>
          <p:nvPr/>
        </p:nvSpPr>
        <p:spPr>
          <a:xfrm>
            <a:off x="903833" y="886180"/>
            <a:ext cx="1695450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**Practical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preparation**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textbox 416"/>
          <p:cNvSpPr/>
          <p:nvPr/>
        </p:nvSpPr>
        <p:spPr>
          <a:xfrm>
            <a:off x="902309" y="886180"/>
            <a:ext cx="5974715" cy="29667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37"/>
              </a:lnSpc>
              <a:tabLst/>
            </a:pPr>
            <a:endParaRPr lang="Arial" altLang="Arial" sz="100" dirty="0"/>
          </a:p>
          <a:p>
            <a:pPr marL="15875" indent="-1905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**2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Timothy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3:16-17:*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Scripture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breathed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profitable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reproof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rrection,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training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righteousness,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complete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equippe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21590" indent="-7620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**Matthew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6:20:**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"But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store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yourselves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treasures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heaven,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neither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moth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rust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destroys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thieves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break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steal.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18415" indent="-4444" algn="l" rtl="0" eaLnBrk="0">
              <a:lnSpc>
                <a:spcPct val="126000"/>
              </a:lnSpc>
              <a:spcBef>
                <a:spcPts val="1066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**1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Peter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3:15:**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arts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revere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Lord.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answer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everyone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asks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reason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hope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gentlenes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respect.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  <a:p>
            <a:pPr marL="22225" indent="-8254" algn="l" rtl="0" eaLnBrk="0">
              <a:lnSpc>
                <a:spcPct val="125000"/>
              </a:lnSpc>
              <a:spcBef>
                <a:spcPts val="10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Matthew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28:19-20:**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therefore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disciples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nations,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baptizing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name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Father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Son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lang="Arial" altLang="Arial" sz="1100" dirty="0"/>
          </a:p>
          <a:p>
            <a:pPr marL="12700" indent="5714" algn="l" rtl="0" eaLnBrk="0">
              <a:lnSpc>
                <a:spcPct val="125000"/>
              </a:lnSpc>
              <a:spcBef>
                <a:spcPts val="70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observe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commanded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behold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alway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age.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Arial" altLang="Arial" sz="1100" dirty="0"/>
          </a:p>
        </p:txBody>
      </p:sp>
      <p:sp>
        <p:nvSpPr>
          <p:cNvPr id="417" name="textbox 417"/>
          <p:cNvSpPr/>
          <p:nvPr/>
        </p:nvSpPr>
        <p:spPr>
          <a:xfrm>
            <a:off x="903833" y="4303116"/>
            <a:ext cx="5787390" cy="9969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7877"/>
              </a:lnSpc>
              <a:tabLst/>
            </a:pPr>
            <a:endParaRPr lang="Arial" altLang="Arial" sz="100" dirty="0"/>
          </a:p>
          <a:p>
            <a:pPr marL="20320" indent="1905" algn="l" rtl="0" eaLnBrk="0">
              <a:lnSpc>
                <a:spcPct val="126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ourselves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mber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knows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future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plan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trust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Him,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us.</a:t>
            </a:r>
            <a:endParaRPr lang="Arial" altLang="Arial" sz="1100" dirty="0"/>
          </a:p>
          <a:p>
            <a:pPr algn="l" rtl="0" eaLnBrk="0">
              <a:lnSpc>
                <a:spcPct val="109000"/>
              </a:lnSpc>
              <a:tabLst/>
            </a:pPr>
            <a:endParaRPr lang="Arial" altLang="Arial" sz="800" dirty="0"/>
          </a:p>
          <a:p>
            <a:pPr marL="12700" algn="l" rtl="0" eaLnBrk="0">
              <a:lnSpc>
                <a:spcPts val="1591"/>
              </a:lnSpc>
              <a:spcBef>
                <a:spcPts val="2"/>
              </a:spcBef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Conclusion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**</a:t>
            </a:r>
            <a:endParaRPr lang="Arial" altLang="Arial" sz="1100" dirty="0"/>
          </a:p>
        </p:txBody>
      </p:sp>
      <p:sp>
        <p:nvSpPr>
          <p:cNvPr id="418" name="textbox 418"/>
          <p:cNvSpPr/>
          <p:nvPr/>
        </p:nvSpPr>
        <p:spPr>
          <a:xfrm>
            <a:off x="902309" y="7078066"/>
            <a:ext cx="5883909" cy="873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1435"/>
              </a:lnSpc>
              <a:tabLst/>
            </a:pPr>
            <a:endParaRPr lang="Arial" altLang="Arial" sz="100" dirty="0"/>
          </a:p>
          <a:p>
            <a:pPr marL="12700" indent="2540" algn="l" rtl="0" eaLnBrk="0">
              <a:lnSpc>
                <a:spcPct val="127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been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journey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tribulation,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hope.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seen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return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judge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living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ad,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establish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ngdom.</a:t>
            </a:r>
            <a:endParaRPr lang="Arial" altLang="Arial" sz="1100" dirty="0"/>
          </a:p>
        </p:txBody>
      </p:sp>
      <p:sp>
        <p:nvSpPr>
          <p:cNvPr id="419" name="textbox 419"/>
          <p:cNvSpPr/>
          <p:nvPr/>
        </p:nvSpPr>
        <p:spPr>
          <a:xfrm>
            <a:off x="902309" y="5754091"/>
            <a:ext cx="5883909" cy="873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25400" algn="l" rtl="0" eaLnBrk="0">
              <a:lnSpc>
                <a:spcPts val="1591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Voiceofholyspirit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Apostle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glory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Almighty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endParaRPr lang="Arial" altLang="Arial" sz="1100" dirty="0"/>
          </a:p>
          <a:p>
            <a:pPr marL="12700" algn="l" rtl="0" eaLnBrk="0">
              <a:lnSpc>
                <a:spcPts val="1591"/>
              </a:lnSpc>
              <a:spcBef>
                <a:spcPts val="94"/>
              </a:spcBef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everyone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supported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support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my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church,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endParaRPr lang="Arial" altLang="Arial" sz="1100" dirty="0"/>
          </a:p>
          <a:p>
            <a:pPr marL="15240" indent="8889" algn="l" rtl="0" eaLnBrk="0">
              <a:lnSpc>
                <a:spcPct val="125000"/>
              </a:lnSpc>
              <a:spcBef>
                <a:spcPts val="103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Presence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everyone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book.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give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deeper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understanding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boo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k.</a:t>
            </a:r>
            <a:endParaRPr lang="Arial" altLang="Arial" sz="1100" dirty="0"/>
          </a:p>
        </p:txBody>
      </p:sp>
      <p:sp>
        <p:nvSpPr>
          <p:cNvPr id="420" name="textbox 420"/>
          <p:cNvSpPr/>
          <p:nvPr/>
        </p:nvSpPr>
        <p:spPr>
          <a:xfrm>
            <a:off x="906272" y="8402040"/>
            <a:ext cx="5845809" cy="6559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3970" indent="-1905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ourselves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ones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spiritually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relationship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studying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Bible,</a:t>
            </a:r>
            <a:endParaRPr lang="Arial" altLang="Arial" sz="1100" dirty="0"/>
          </a:p>
          <a:p>
            <a:pPr marL="18415" algn="l" rtl="0" eaLnBrk="0">
              <a:lnSpc>
                <a:spcPts val="1591"/>
              </a:lnSpc>
              <a:spcBef>
                <a:spcPts val="61"/>
              </a:spcBef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praying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being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involved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local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church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practically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endParaRPr lang="Arial" altLang="Arial" sz="110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textbox 421"/>
          <p:cNvSpPr/>
          <p:nvPr/>
        </p:nvSpPr>
        <p:spPr>
          <a:xfrm>
            <a:off x="905662" y="3574135"/>
            <a:ext cx="5610225" cy="6877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0873"/>
              </a:lnSpc>
              <a:tabLst/>
            </a:pPr>
            <a:endParaRPr lang="Arial" altLang="Arial" sz="100" dirty="0"/>
          </a:p>
          <a:p>
            <a:pPr marL="12700" indent="9525" algn="l" rtl="0" eaLnBrk="0">
              <a:lnSpc>
                <a:spcPct val="132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your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coming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everyone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opportunity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hear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receive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lvation.</a:t>
            </a:r>
            <a:endParaRPr lang="Arial" altLang="Arial" sz="1100" dirty="0"/>
          </a:p>
        </p:txBody>
      </p:sp>
      <p:sp>
        <p:nvSpPr>
          <p:cNvPr id="422" name="textbox 422"/>
          <p:cNvSpPr/>
          <p:nvPr/>
        </p:nvSpPr>
        <p:spPr>
          <a:xfrm>
            <a:off x="909777" y="1782165"/>
            <a:ext cx="5870575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9"/>
              </a:lnSpc>
              <a:tabLst/>
            </a:pPr>
            <a:endParaRPr lang="Arial" altLang="Arial" sz="100" dirty="0"/>
          </a:p>
          <a:p>
            <a:pPr marL="12700" indent="4444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Finally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seen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gospel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loved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talk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Jesus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Christ,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pray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example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them.</a:t>
            </a:r>
            <a:endParaRPr lang="Arial" altLang="Arial" sz="1100" dirty="0"/>
          </a:p>
        </p:txBody>
      </p:sp>
      <p:sp>
        <p:nvSpPr>
          <p:cNvPr id="423" name="textbox 423"/>
          <p:cNvSpPr/>
          <p:nvPr/>
        </p:nvSpPr>
        <p:spPr>
          <a:xfrm>
            <a:off x="905357" y="2678151"/>
            <a:ext cx="5760720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2700" indent="9525" algn="l" rtl="0" eaLnBrk="0">
              <a:lnSpc>
                <a:spcPct val="125000"/>
              </a:lnSpc>
              <a:tabLst/>
            </a:pP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encourage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ontinue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study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Bible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learn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times.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now,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better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prepared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come.</a:t>
            </a:r>
            <a:endParaRPr lang="Arial" altLang="Arial" sz="1100" dirty="0"/>
          </a:p>
        </p:txBody>
      </p:sp>
      <p:sp>
        <p:nvSpPr>
          <p:cNvPr id="424" name="textbox 424"/>
          <p:cNvSpPr/>
          <p:nvPr/>
        </p:nvSpPr>
        <p:spPr>
          <a:xfrm>
            <a:off x="908558" y="886180"/>
            <a:ext cx="5759450" cy="445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834"/>
              </a:lnSpc>
              <a:tabLst/>
            </a:pPr>
            <a:endParaRPr lang="Arial" altLang="Arial" sz="100" dirty="0"/>
          </a:p>
          <a:p>
            <a:pPr marL="12700" indent="635" algn="l" rtl="0" eaLnBrk="0">
              <a:lnSpc>
                <a:spcPct val="125000"/>
              </a:lnSpc>
              <a:tabLst/>
            </a:pP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plan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pl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ace,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stockpiling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food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water,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go-bag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ready,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being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aware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our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surroundings.</a:t>
            </a:r>
            <a:endParaRPr lang="Arial" altLang="Arial" sz="1100" dirty="0"/>
          </a:p>
        </p:txBody>
      </p:sp>
      <p:sp>
        <p:nvSpPr>
          <p:cNvPr id="425" name="textbox 425"/>
          <p:cNvSpPr/>
          <p:nvPr/>
        </p:nvSpPr>
        <p:spPr>
          <a:xfrm>
            <a:off x="914349" y="4684116"/>
            <a:ext cx="2599689" cy="227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591"/>
              </a:lnSpc>
              <a:tabLst/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God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bless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1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keep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safe.</a:t>
            </a:r>
            <a:endParaRPr lang="Arial" altLang="Arial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wqlLaW5nc29mdCBQREYgdG8gV1BTIDkwQg</vt:lpwstr>
  </property>
  <property fmtid="{D5CDD505-2E9C-101B-9397-08002B2CF9AE}" pid="3" name="Created">
    <vt:filetime>2023-09-29T18:30:51</vt:filetime>
  </property>
</Properties>
</file>